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64" r:id="rId6"/>
    <p:sldId id="266" r:id="rId7"/>
    <p:sldId id="273" r:id="rId8"/>
    <p:sldId id="280" r:id="rId9"/>
    <p:sldId id="262" r:id="rId10"/>
    <p:sldId id="265" r:id="rId11"/>
    <p:sldId id="279" r:id="rId12"/>
    <p:sldId id="284" r:id="rId13"/>
  </p:sldIdLst>
  <p:sldSz cx="9144000" cy="5143500" type="screen16x9"/>
  <p:notesSz cx="6858000" cy="9144000"/>
  <p:embeddedFontLst>
    <p:embeddedFont>
      <p:font typeface="Amasis MT Pro Light" panose="02040304050005020304" pitchFamily="18" charset="0"/>
      <p:regular r:id="rId15"/>
      <p:italic r:id="rId16"/>
    </p:embeddedFont>
    <p:embeddedFont>
      <p:font typeface="Aptos Black" panose="020B0004020202020204" pitchFamily="34" charset="0"/>
      <p:bold r:id="rId17"/>
      <p:boldItalic r:id="rId18"/>
    </p:embeddedFont>
    <p:embeddedFont>
      <p:font typeface="Aptos Slab Black" panose="020B0004020202020204" pitchFamily="34" charset="0"/>
      <p:bold r:id="rId19"/>
    </p:embeddedFont>
    <p:embeddedFont>
      <p:font typeface="Baguet Script" panose="00000500000000000000" pitchFamily="2" charset="0"/>
      <p:regular r:id="rId20"/>
    </p:embeddedFont>
    <p:embeddedFont>
      <p:font typeface="Berlin Sans FB Demi" panose="020E0802020502020306" pitchFamily="34" charset="0"/>
      <p:bold r:id="rId21"/>
    </p:embeddedFont>
    <p:embeddedFont>
      <p:font typeface="Bodoni MT Black" panose="02070A03080606020203" pitchFamily="18" charset="0"/>
      <p:bold r:id="rId22"/>
    </p:embeddedFont>
    <p:embeddedFont>
      <p:font typeface="Bowlby One SC" panose="020B0604020202020204" charset="0"/>
      <p:regular r:id="rId23"/>
    </p:embeddedFont>
    <p:embeddedFont>
      <p:font typeface="Colonna MT" panose="04020805060202030203" pitchFamily="82" charset="0"/>
      <p:regular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  <p:embeddedFont>
      <p:font typeface="Passion One" panose="020B0604020202020204" charset="0"/>
      <p:regular r:id="rId29"/>
      <p:bold r:id="rId30"/>
    </p:embeddedFont>
    <p:embeddedFont>
      <p:font typeface="Perpetua Titling MT" panose="02020502060505020804" pitchFamily="18" charset="0"/>
      <p:regular r:id="rId31"/>
      <p:bold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62F36A-4982-4244-BBDA-9FAD3B80AB1E}">
  <a:tblStyle styleId="{0662F36A-4982-4244-BBDA-9FAD3B80AB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678" autoAdjust="0"/>
  </p:normalViewPr>
  <p:slideViewPr>
    <p:cSldViewPr snapToGrid="0">
      <p:cViewPr>
        <p:scale>
          <a:sx n="100" d="100"/>
          <a:sy n="100" d="100"/>
        </p:scale>
        <p:origin x="516" y="-384"/>
      </p:cViewPr>
      <p:guideLst/>
    </p:cSldViewPr>
  </p:slideViewPr>
  <p:outlineViewPr>
    <p:cViewPr>
      <p:scale>
        <a:sx n="33" d="100"/>
        <a:sy n="33" d="100"/>
      </p:scale>
      <p:origin x="0" y="-8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10eea31b1e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914" name="Google Shape;1914;g10eea31b1e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eea31b1e4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2566" name="Google Shape;2566;g10eea31b1e4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g14029c42f62_0_2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3698" name="Google Shape;3698;g14029c42f62_0_2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10eea31b1e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611" name="Google Shape;1611;g10eea31b1e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4067fc8d0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593" name="Google Shape;1593;g14067fc8d0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10eac617dbf_0_1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637" name="Google Shape;1637;g10eac617dbf_0_1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g10eac617dbf_0_1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845" name="Google Shape;1845;g10eac617dbf_0_1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10eea31b1e4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2260" name="Google Shape;2260;g10eea31b1e4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g10eea31b1e4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2577" name="Google Shape;2577;g10eea31b1e4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0eac617dbf_0_1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  <p:sp>
        <p:nvSpPr>
          <p:cNvPr id="1696" name="Google Shape;1696;g10eac617dbf_0_1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460958" y="552433"/>
            <a:ext cx="6232179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7694333" y="3417438"/>
            <a:ext cx="68" cy="1419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7694333" y="3492021"/>
            <a:ext cx="743" cy="6148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694333" y="3568022"/>
            <a:ext cx="1419" cy="8107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7694333" y="3643955"/>
            <a:ext cx="2094" cy="10134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694333" y="3720565"/>
            <a:ext cx="2770" cy="10809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7694333" y="3796498"/>
            <a:ext cx="3445" cy="12160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7694333" y="3873107"/>
            <a:ext cx="4121" cy="12836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7694333" y="3949716"/>
            <a:ext cx="4797" cy="13511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7694333" y="4026325"/>
            <a:ext cx="5472" cy="13511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7694333" y="4102935"/>
            <a:ext cx="6148" cy="14187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7694333" y="4179544"/>
            <a:ext cx="6823" cy="14863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694333" y="4256153"/>
            <a:ext cx="6823" cy="14863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694333" y="4333437"/>
            <a:ext cx="7431" cy="14863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694333" y="4410047"/>
            <a:ext cx="8107" cy="14863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694333" y="4486723"/>
            <a:ext cx="8782" cy="14795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440151" y="552433"/>
            <a:ext cx="6263729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85181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08061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30941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452500" y="1130750"/>
            <a:ext cx="6232877" cy="34778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341091" y="1209903"/>
            <a:ext cx="737548" cy="1228818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2635500" y="863181"/>
            <a:ext cx="3873000" cy="6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3158850" y="4009100"/>
            <a:ext cx="28263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8182364" y="2682166"/>
            <a:ext cx="737559" cy="12288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460371" y="1435777"/>
            <a:ext cx="696838" cy="106154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9"/>
          <p:cNvSpPr/>
          <p:nvPr/>
        </p:nvSpPr>
        <p:spPr>
          <a:xfrm>
            <a:off x="717706" y="552423"/>
            <a:ext cx="7702644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9"/>
          <p:cNvSpPr/>
          <p:nvPr/>
        </p:nvSpPr>
        <p:spPr>
          <a:xfrm>
            <a:off x="691988" y="552423"/>
            <a:ext cx="7741638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758182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19"/>
          <p:cNvSpPr/>
          <p:nvPr/>
        </p:nvSpPr>
        <p:spPr>
          <a:xfrm>
            <a:off x="781062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19"/>
          <p:cNvSpPr/>
          <p:nvPr/>
        </p:nvSpPr>
        <p:spPr>
          <a:xfrm>
            <a:off x="803942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203175" y="445175"/>
            <a:ext cx="47376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701100" y="1287025"/>
            <a:ext cx="7701326" cy="33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174500" y="1673125"/>
            <a:ext cx="6795900" cy="27846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368600" y="1758238"/>
            <a:ext cx="6406800" cy="16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marL="91440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102" name="Google Shape;1102;p19"/>
          <p:cNvSpPr/>
          <p:nvPr/>
        </p:nvSpPr>
        <p:spPr>
          <a:xfrm flipH="1">
            <a:off x="7032483" y="445184"/>
            <a:ext cx="457626" cy="37653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20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1105" name="Google Shape;1105;p20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0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0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0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0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0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0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0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0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0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0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20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20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20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20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20" name="Google Shape;1120;p20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121" name="Google Shape;1121;p20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0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0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0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0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20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20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20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20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20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20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20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20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4" name="Google Shape;1134;p20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5" name="Google Shape;1135;p20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20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0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0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0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0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0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0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0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0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0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0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47" name="Google Shape;1147;p20"/>
          <p:cNvSpPr/>
          <p:nvPr/>
        </p:nvSpPr>
        <p:spPr>
          <a:xfrm rot="-1548771" flipH="1">
            <a:off x="273685" y="2494337"/>
            <a:ext cx="696832" cy="1061534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0"/>
          <p:cNvSpPr/>
          <p:nvPr/>
        </p:nvSpPr>
        <p:spPr>
          <a:xfrm rot="1562623" flipH="1">
            <a:off x="8252999" y="1177213"/>
            <a:ext cx="737553" cy="1228826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0"/>
          <p:cNvSpPr/>
          <p:nvPr/>
        </p:nvSpPr>
        <p:spPr>
          <a:xfrm>
            <a:off x="717706" y="552423"/>
            <a:ext cx="7702644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0"/>
          <p:cNvSpPr/>
          <p:nvPr/>
        </p:nvSpPr>
        <p:spPr>
          <a:xfrm>
            <a:off x="691988" y="552423"/>
            <a:ext cx="7741638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0"/>
          <p:cNvSpPr/>
          <p:nvPr/>
        </p:nvSpPr>
        <p:spPr>
          <a:xfrm>
            <a:off x="758182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0"/>
          <p:cNvSpPr/>
          <p:nvPr/>
        </p:nvSpPr>
        <p:spPr>
          <a:xfrm>
            <a:off x="781062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0"/>
          <p:cNvSpPr/>
          <p:nvPr/>
        </p:nvSpPr>
        <p:spPr>
          <a:xfrm>
            <a:off x="803942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4" name="Google Shape;1154;p20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701100" y="1287025"/>
            <a:ext cx="7701326" cy="33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20"/>
          <p:cNvSpPr txBox="1">
            <a:spLocks noGrp="1"/>
          </p:cNvSpPr>
          <p:nvPr>
            <p:ph type="ctrTitle"/>
          </p:nvPr>
        </p:nvSpPr>
        <p:spPr>
          <a:xfrm>
            <a:off x="2423900" y="445175"/>
            <a:ext cx="42963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56" name="Google Shape;1156;p20"/>
          <p:cNvSpPr txBox="1">
            <a:spLocks noGrp="1"/>
          </p:cNvSpPr>
          <p:nvPr>
            <p:ph type="ctrTitle" idx="2"/>
          </p:nvPr>
        </p:nvSpPr>
        <p:spPr>
          <a:xfrm>
            <a:off x="1078922" y="3025736"/>
            <a:ext cx="19824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157" name="Google Shape;1157;p20"/>
          <p:cNvSpPr txBox="1">
            <a:spLocks noGrp="1"/>
          </p:cNvSpPr>
          <p:nvPr>
            <p:ph type="subTitle" idx="1"/>
          </p:nvPr>
        </p:nvSpPr>
        <p:spPr>
          <a:xfrm>
            <a:off x="1078950" y="3379936"/>
            <a:ext cx="19824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158" name="Google Shape;1158;p20"/>
          <p:cNvSpPr txBox="1">
            <a:spLocks noGrp="1"/>
          </p:cNvSpPr>
          <p:nvPr>
            <p:ph type="ctrTitle" idx="3"/>
          </p:nvPr>
        </p:nvSpPr>
        <p:spPr>
          <a:xfrm>
            <a:off x="3580800" y="3025736"/>
            <a:ext cx="19824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159" name="Google Shape;1159;p20"/>
          <p:cNvSpPr txBox="1">
            <a:spLocks noGrp="1"/>
          </p:cNvSpPr>
          <p:nvPr>
            <p:ph type="subTitle" idx="4"/>
          </p:nvPr>
        </p:nvSpPr>
        <p:spPr>
          <a:xfrm>
            <a:off x="3580813" y="3379936"/>
            <a:ext cx="19824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160" name="Google Shape;1160;p20"/>
          <p:cNvSpPr txBox="1">
            <a:spLocks noGrp="1"/>
          </p:cNvSpPr>
          <p:nvPr>
            <p:ph type="ctrTitle" idx="5"/>
          </p:nvPr>
        </p:nvSpPr>
        <p:spPr>
          <a:xfrm>
            <a:off x="6082678" y="3025736"/>
            <a:ext cx="19824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161" name="Google Shape;1161;p20"/>
          <p:cNvSpPr txBox="1">
            <a:spLocks noGrp="1"/>
          </p:cNvSpPr>
          <p:nvPr>
            <p:ph type="subTitle" idx="6"/>
          </p:nvPr>
        </p:nvSpPr>
        <p:spPr>
          <a:xfrm>
            <a:off x="6082659" y="3379936"/>
            <a:ext cx="19824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Google Shape;1223;p22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1224" name="Google Shape;1224;p2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2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2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2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2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2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2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2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2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39" name="Google Shape;1239;p2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240" name="Google Shape;1240;p2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2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2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2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4" name="Google Shape;1244;p2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5" name="Google Shape;1245;p2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6" name="Google Shape;1246;p2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2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8" name="Google Shape;1248;p2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9" name="Google Shape;1249;p2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0" name="Google Shape;1250;p2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1" name="Google Shape;1251;p2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2" name="Google Shape;1252;p2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3" name="Google Shape;1253;p2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4" name="Google Shape;1254;p2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5" name="Google Shape;1255;p2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6" name="Google Shape;1256;p2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2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2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9" name="Google Shape;1259;p2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2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2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2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2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4" name="Google Shape;1264;p2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5" name="Google Shape;1265;p2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66" name="Google Shape;1266;p22"/>
          <p:cNvSpPr/>
          <p:nvPr/>
        </p:nvSpPr>
        <p:spPr>
          <a:xfrm rot="1548771">
            <a:off x="8094475" y="2494337"/>
            <a:ext cx="696832" cy="1061534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2"/>
          <p:cNvSpPr/>
          <p:nvPr/>
        </p:nvSpPr>
        <p:spPr>
          <a:xfrm rot="-1562623">
            <a:off x="157252" y="1177213"/>
            <a:ext cx="737553" cy="1228826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2"/>
          <p:cNvSpPr/>
          <p:nvPr/>
        </p:nvSpPr>
        <p:spPr>
          <a:xfrm>
            <a:off x="717706" y="552423"/>
            <a:ext cx="7702644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2"/>
          <p:cNvSpPr/>
          <p:nvPr/>
        </p:nvSpPr>
        <p:spPr>
          <a:xfrm>
            <a:off x="691988" y="552423"/>
            <a:ext cx="7741638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2"/>
          <p:cNvSpPr/>
          <p:nvPr/>
        </p:nvSpPr>
        <p:spPr>
          <a:xfrm>
            <a:off x="758182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2"/>
          <p:cNvSpPr/>
          <p:nvPr/>
        </p:nvSpPr>
        <p:spPr>
          <a:xfrm>
            <a:off x="781062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2"/>
          <p:cNvSpPr/>
          <p:nvPr/>
        </p:nvSpPr>
        <p:spPr>
          <a:xfrm>
            <a:off x="803942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3" name="Google Shape;1273;p22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701100" y="1287025"/>
            <a:ext cx="7701326" cy="33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p22"/>
          <p:cNvSpPr txBox="1">
            <a:spLocks noGrp="1"/>
          </p:cNvSpPr>
          <p:nvPr>
            <p:ph type="ctrTitle"/>
          </p:nvPr>
        </p:nvSpPr>
        <p:spPr>
          <a:xfrm>
            <a:off x="3012150" y="445175"/>
            <a:ext cx="31197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75" name="Google Shape;1275;p22"/>
          <p:cNvSpPr txBox="1">
            <a:spLocks noGrp="1"/>
          </p:cNvSpPr>
          <p:nvPr>
            <p:ph type="ctrTitle" idx="2"/>
          </p:nvPr>
        </p:nvSpPr>
        <p:spPr>
          <a:xfrm>
            <a:off x="1088222" y="3217557"/>
            <a:ext cx="19638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276" name="Google Shape;1276;p22"/>
          <p:cNvSpPr txBox="1">
            <a:spLocks noGrp="1"/>
          </p:cNvSpPr>
          <p:nvPr>
            <p:ph type="subTitle" idx="1"/>
          </p:nvPr>
        </p:nvSpPr>
        <p:spPr>
          <a:xfrm>
            <a:off x="1088212" y="3571757"/>
            <a:ext cx="19638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77" name="Google Shape;1277;p22"/>
          <p:cNvSpPr txBox="1">
            <a:spLocks noGrp="1"/>
          </p:cNvSpPr>
          <p:nvPr>
            <p:ph type="ctrTitle" idx="3"/>
          </p:nvPr>
        </p:nvSpPr>
        <p:spPr>
          <a:xfrm>
            <a:off x="3590101" y="3217557"/>
            <a:ext cx="19638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278" name="Google Shape;1278;p22"/>
          <p:cNvSpPr txBox="1">
            <a:spLocks noGrp="1"/>
          </p:cNvSpPr>
          <p:nvPr>
            <p:ph type="subTitle" idx="4"/>
          </p:nvPr>
        </p:nvSpPr>
        <p:spPr>
          <a:xfrm>
            <a:off x="3590113" y="3571757"/>
            <a:ext cx="19638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79" name="Google Shape;1279;p22"/>
          <p:cNvSpPr txBox="1">
            <a:spLocks noGrp="1"/>
          </p:cNvSpPr>
          <p:nvPr>
            <p:ph type="ctrTitle" idx="5"/>
          </p:nvPr>
        </p:nvSpPr>
        <p:spPr>
          <a:xfrm>
            <a:off x="6091978" y="3217557"/>
            <a:ext cx="19638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280" name="Google Shape;1280;p22"/>
          <p:cNvSpPr txBox="1">
            <a:spLocks noGrp="1"/>
          </p:cNvSpPr>
          <p:nvPr>
            <p:ph type="subTitle" idx="6"/>
          </p:nvPr>
        </p:nvSpPr>
        <p:spPr>
          <a:xfrm>
            <a:off x="6091959" y="3571757"/>
            <a:ext cx="19638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81" name="Google Shape;1281;p22"/>
          <p:cNvSpPr txBox="1">
            <a:spLocks noGrp="1"/>
          </p:cNvSpPr>
          <p:nvPr>
            <p:ph type="ctrTitle" idx="7"/>
          </p:nvPr>
        </p:nvSpPr>
        <p:spPr>
          <a:xfrm>
            <a:off x="1088222" y="1759725"/>
            <a:ext cx="19638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282" name="Google Shape;1282;p22"/>
          <p:cNvSpPr txBox="1">
            <a:spLocks noGrp="1"/>
          </p:cNvSpPr>
          <p:nvPr>
            <p:ph type="subTitle" idx="8"/>
          </p:nvPr>
        </p:nvSpPr>
        <p:spPr>
          <a:xfrm>
            <a:off x="1088150" y="2113925"/>
            <a:ext cx="19638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83" name="Google Shape;1283;p22"/>
          <p:cNvSpPr txBox="1">
            <a:spLocks noGrp="1"/>
          </p:cNvSpPr>
          <p:nvPr>
            <p:ph type="ctrTitle" idx="9"/>
          </p:nvPr>
        </p:nvSpPr>
        <p:spPr>
          <a:xfrm>
            <a:off x="3590101" y="1759725"/>
            <a:ext cx="19638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284" name="Google Shape;1284;p22"/>
          <p:cNvSpPr txBox="1">
            <a:spLocks noGrp="1"/>
          </p:cNvSpPr>
          <p:nvPr>
            <p:ph type="subTitle" idx="13"/>
          </p:nvPr>
        </p:nvSpPr>
        <p:spPr>
          <a:xfrm>
            <a:off x="3590113" y="2113925"/>
            <a:ext cx="19638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85" name="Google Shape;1285;p22"/>
          <p:cNvSpPr txBox="1">
            <a:spLocks noGrp="1"/>
          </p:cNvSpPr>
          <p:nvPr>
            <p:ph type="ctrTitle" idx="14"/>
          </p:nvPr>
        </p:nvSpPr>
        <p:spPr>
          <a:xfrm>
            <a:off x="6091978" y="1759725"/>
            <a:ext cx="19638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286" name="Google Shape;1286;p22"/>
          <p:cNvSpPr txBox="1">
            <a:spLocks noGrp="1"/>
          </p:cNvSpPr>
          <p:nvPr>
            <p:ph type="subTitle" idx="15"/>
          </p:nvPr>
        </p:nvSpPr>
        <p:spPr>
          <a:xfrm>
            <a:off x="6091959" y="2113925"/>
            <a:ext cx="1963800" cy="8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8094475" y="2494337"/>
            <a:ext cx="696832" cy="1061534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157252" y="1177213"/>
            <a:ext cx="737553" cy="1228826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5"/>
          <p:cNvSpPr/>
          <p:nvPr/>
        </p:nvSpPr>
        <p:spPr>
          <a:xfrm>
            <a:off x="717706" y="552423"/>
            <a:ext cx="7702644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5"/>
          <p:cNvSpPr/>
          <p:nvPr/>
        </p:nvSpPr>
        <p:spPr>
          <a:xfrm>
            <a:off x="691988" y="552423"/>
            <a:ext cx="7741638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5"/>
          <p:cNvSpPr/>
          <p:nvPr/>
        </p:nvSpPr>
        <p:spPr>
          <a:xfrm>
            <a:off x="758182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5"/>
          <p:cNvSpPr/>
          <p:nvPr/>
        </p:nvSpPr>
        <p:spPr>
          <a:xfrm>
            <a:off x="781062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5"/>
          <p:cNvSpPr/>
          <p:nvPr/>
        </p:nvSpPr>
        <p:spPr>
          <a:xfrm>
            <a:off x="803942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701100" y="1287025"/>
            <a:ext cx="7701326" cy="33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26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1450" name="Google Shape;1450;p26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26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26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26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26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26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26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26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26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26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26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26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26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26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26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65" name="Google Shape;1465;p26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66" name="Google Shape;1466;p26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7" name="Google Shape;1467;p26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8" name="Google Shape;1468;p26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9" name="Google Shape;1469;p26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0" name="Google Shape;1470;p26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1" name="Google Shape;1471;p26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2" name="Google Shape;1472;p26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3" name="Google Shape;1473;p26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4" name="Google Shape;1474;p26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26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26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26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26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26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26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26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26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26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26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26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26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26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26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26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26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26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460958" y="552433"/>
            <a:ext cx="6232179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7694333" y="3417438"/>
            <a:ext cx="68" cy="1419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7694333" y="3492021"/>
            <a:ext cx="743" cy="6148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7694333" y="3568022"/>
            <a:ext cx="1419" cy="8107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7694333" y="3643955"/>
            <a:ext cx="2094" cy="10134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7694333" y="3720565"/>
            <a:ext cx="2770" cy="10809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7694333" y="3796498"/>
            <a:ext cx="3445" cy="12160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7694333" y="3873107"/>
            <a:ext cx="4121" cy="12836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7694333" y="3949716"/>
            <a:ext cx="4797" cy="13511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7694333" y="4026325"/>
            <a:ext cx="5472" cy="13511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7694333" y="4102935"/>
            <a:ext cx="6148" cy="14187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7694333" y="4179544"/>
            <a:ext cx="6823" cy="14863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7694333" y="4256153"/>
            <a:ext cx="6823" cy="14863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7694333" y="4333437"/>
            <a:ext cx="7431" cy="14863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7694333" y="4410047"/>
            <a:ext cx="8107" cy="14863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7694333" y="4486723"/>
            <a:ext cx="8782" cy="14795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1440151" y="552433"/>
            <a:ext cx="6263729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685181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708061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730941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452500" y="1130750"/>
            <a:ext cx="6232877" cy="347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3058200" y="4018539"/>
            <a:ext cx="3027600" cy="6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157600" y="2175650"/>
            <a:ext cx="4828800" cy="14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3765900" y="891749"/>
            <a:ext cx="1612200" cy="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1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7647686" y="3264636"/>
            <a:ext cx="737544" cy="1228810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8182364" y="2682166"/>
            <a:ext cx="737559" cy="12288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460371" y="1435777"/>
            <a:ext cx="696838" cy="106154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717706" y="552423"/>
            <a:ext cx="7702644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"/>
          <p:cNvSpPr/>
          <p:nvPr/>
        </p:nvSpPr>
        <p:spPr>
          <a:xfrm>
            <a:off x="691988" y="552423"/>
            <a:ext cx="7741638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"/>
          <p:cNvSpPr/>
          <p:nvPr/>
        </p:nvSpPr>
        <p:spPr>
          <a:xfrm>
            <a:off x="758182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"/>
          <p:cNvSpPr/>
          <p:nvPr/>
        </p:nvSpPr>
        <p:spPr>
          <a:xfrm>
            <a:off x="781062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/>
          <p:nvPr/>
        </p:nvSpPr>
        <p:spPr>
          <a:xfrm>
            <a:off x="803942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203175" y="445175"/>
            <a:ext cx="47376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701100" y="1287025"/>
            <a:ext cx="7701326" cy="33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174500" y="1673125"/>
            <a:ext cx="6795900" cy="27846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364825" y="1728296"/>
            <a:ext cx="6414300" cy="27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200"/>
            </a:lvl1pPr>
            <a:lvl2pPr marL="91440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7032483" y="445184"/>
            <a:ext cx="457626" cy="37653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6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259" name="Google Shape;259;p6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4" name="Google Shape;274;p6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75" name="Google Shape;275;p6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6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6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6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6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6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6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6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6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6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6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6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6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6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6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6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6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6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6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6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6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6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6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6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6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6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1" name="Google Shape;301;p6"/>
          <p:cNvSpPr/>
          <p:nvPr/>
        </p:nvSpPr>
        <p:spPr>
          <a:xfrm rot="-2108708">
            <a:off x="239979" y="2682166"/>
            <a:ext cx="737559" cy="12288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6"/>
          <p:cNvSpPr/>
          <p:nvPr/>
        </p:nvSpPr>
        <p:spPr>
          <a:xfrm rot="2848518">
            <a:off x="7975113" y="1435777"/>
            <a:ext cx="696838" cy="106154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"/>
          <p:cNvSpPr/>
          <p:nvPr/>
        </p:nvSpPr>
        <p:spPr>
          <a:xfrm>
            <a:off x="717706" y="552423"/>
            <a:ext cx="7702644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"/>
          <p:cNvSpPr/>
          <p:nvPr/>
        </p:nvSpPr>
        <p:spPr>
          <a:xfrm>
            <a:off x="691988" y="552423"/>
            <a:ext cx="7741638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6"/>
          <p:cNvSpPr/>
          <p:nvPr/>
        </p:nvSpPr>
        <p:spPr>
          <a:xfrm>
            <a:off x="758182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6"/>
          <p:cNvSpPr/>
          <p:nvPr/>
        </p:nvSpPr>
        <p:spPr>
          <a:xfrm>
            <a:off x="781062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6"/>
          <p:cNvSpPr/>
          <p:nvPr/>
        </p:nvSpPr>
        <p:spPr>
          <a:xfrm>
            <a:off x="803942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6"/>
          <p:cNvSpPr txBox="1">
            <a:spLocks noGrp="1"/>
          </p:cNvSpPr>
          <p:nvPr>
            <p:ph type="ctrTitle"/>
          </p:nvPr>
        </p:nvSpPr>
        <p:spPr>
          <a:xfrm>
            <a:off x="2561800" y="445171"/>
            <a:ext cx="40203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309" name="Google Shape;309;p6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701100" y="1287025"/>
            <a:ext cx="7701326" cy="33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6"/>
          <p:cNvSpPr/>
          <p:nvPr/>
        </p:nvSpPr>
        <p:spPr>
          <a:xfrm>
            <a:off x="533850" y="445184"/>
            <a:ext cx="457626" cy="37653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7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313" name="Google Shape;313;p7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7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7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7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7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7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7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7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7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7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7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28" name="Google Shape;328;p7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329" name="Google Shape;329;p7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7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7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7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7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7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7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7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7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7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7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7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7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7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7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7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7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7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7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7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7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7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7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7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7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7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5" name="Google Shape;355;p7"/>
          <p:cNvSpPr/>
          <p:nvPr/>
        </p:nvSpPr>
        <p:spPr>
          <a:xfrm rot="2848518">
            <a:off x="7959512" y="3577752"/>
            <a:ext cx="696838" cy="106154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7"/>
          <p:cNvSpPr/>
          <p:nvPr/>
        </p:nvSpPr>
        <p:spPr>
          <a:xfrm>
            <a:off x="717706" y="552423"/>
            <a:ext cx="7702644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7"/>
          <p:cNvSpPr/>
          <p:nvPr/>
        </p:nvSpPr>
        <p:spPr>
          <a:xfrm>
            <a:off x="691988" y="552423"/>
            <a:ext cx="7741638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7"/>
          <p:cNvSpPr/>
          <p:nvPr/>
        </p:nvSpPr>
        <p:spPr>
          <a:xfrm>
            <a:off x="758182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7"/>
          <p:cNvSpPr/>
          <p:nvPr/>
        </p:nvSpPr>
        <p:spPr>
          <a:xfrm>
            <a:off x="781062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7"/>
          <p:cNvSpPr/>
          <p:nvPr/>
        </p:nvSpPr>
        <p:spPr>
          <a:xfrm>
            <a:off x="803942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"/>
          <p:cNvSpPr txBox="1">
            <a:spLocks noGrp="1"/>
          </p:cNvSpPr>
          <p:nvPr>
            <p:ph type="ctrTitle"/>
          </p:nvPr>
        </p:nvSpPr>
        <p:spPr>
          <a:xfrm>
            <a:off x="2561800" y="445171"/>
            <a:ext cx="40203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362" name="Google Shape;362;p7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701100" y="1287025"/>
            <a:ext cx="7701326" cy="33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1078500" y="1847789"/>
            <a:ext cx="3885600" cy="24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64" name="Google Shape;364;p7"/>
          <p:cNvSpPr/>
          <p:nvPr/>
        </p:nvSpPr>
        <p:spPr>
          <a:xfrm rot="-398126">
            <a:off x="19101" y="1352143"/>
            <a:ext cx="737549" cy="1228819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7"/>
          <p:cNvSpPr/>
          <p:nvPr/>
        </p:nvSpPr>
        <p:spPr>
          <a:xfrm flipH="1">
            <a:off x="1613636" y="346634"/>
            <a:ext cx="457626" cy="37653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 flipH="1">
            <a:off x="8090691" y="1084584"/>
            <a:ext cx="580547" cy="528926"/>
            <a:chOff x="7953250" y="1084584"/>
            <a:chExt cx="580547" cy="528926"/>
          </a:xfrm>
        </p:grpSpPr>
        <p:sp>
          <p:nvSpPr>
            <p:cNvPr id="367" name="Google Shape;367;p7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9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441" name="Google Shape;441;p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56" name="Google Shape;456;p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457" name="Google Shape;457;p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83" name="Google Shape;483;p9"/>
          <p:cNvSpPr/>
          <p:nvPr/>
        </p:nvSpPr>
        <p:spPr>
          <a:xfrm>
            <a:off x="1460958" y="552433"/>
            <a:ext cx="6232179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9"/>
          <p:cNvSpPr/>
          <p:nvPr/>
        </p:nvSpPr>
        <p:spPr>
          <a:xfrm>
            <a:off x="7694333" y="3417438"/>
            <a:ext cx="68" cy="1419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9"/>
          <p:cNvSpPr/>
          <p:nvPr/>
        </p:nvSpPr>
        <p:spPr>
          <a:xfrm>
            <a:off x="7694333" y="3492021"/>
            <a:ext cx="743" cy="6148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9"/>
          <p:cNvSpPr/>
          <p:nvPr/>
        </p:nvSpPr>
        <p:spPr>
          <a:xfrm>
            <a:off x="7694333" y="3568022"/>
            <a:ext cx="1419" cy="8107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9"/>
          <p:cNvSpPr/>
          <p:nvPr/>
        </p:nvSpPr>
        <p:spPr>
          <a:xfrm>
            <a:off x="7694333" y="3643955"/>
            <a:ext cx="2094" cy="10134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9"/>
          <p:cNvSpPr/>
          <p:nvPr/>
        </p:nvSpPr>
        <p:spPr>
          <a:xfrm>
            <a:off x="7694333" y="3720565"/>
            <a:ext cx="2770" cy="10809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9"/>
          <p:cNvSpPr/>
          <p:nvPr/>
        </p:nvSpPr>
        <p:spPr>
          <a:xfrm>
            <a:off x="7694333" y="3796498"/>
            <a:ext cx="3445" cy="12160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9"/>
          <p:cNvSpPr/>
          <p:nvPr/>
        </p:nvSpPr>
        <p:spPr>
          <a:xfrm>
            <a:off x="7694333" y="3873107"/>
            <a:ext cx="4121" cy="12836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9"/>
          <p:cNvSpPr/>
          <p:nvPr/>
        </p:nvSpPr>
        <p:spPr>
          <a:xfrm>
            <a:off x="7694333" y="3949716"/>
            <a:ext cx="4797" cy="13511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9"/>
          <p:cNvSpPr/>
          <p:nvPr/>
        </p:nvSpPr>
        <p:spPr>
          <a:xfrm>
            <a:off x="7694333" y="4026325"/>
            <a:ext cx="5472" cy="13511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9"/>
          <p:cNvSpPr/>
          <p:nvPr/>
        </p:nvSpPr>
        <p:spPr>
          <a:xfrm>
            <a:off x="7694333" y="4102935"/>
            <a:ext cx="6148" cy="14187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9"/>
          <p:cNvSpPr/>
          <p:nvPr/>
        </p:nvSpPr>
        <p:spPr>
          <a:xfrm>
            <a:off x="7694333" y="4179544"/>
            <a:ext cx="6823" cy="14863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9"/>
          <p:cNvSpPr/>
          <p:nvPr/>
        </p:nvSpPr>
        <p:spPr>
          <a:xfrm>
            <a:off x="7694333" y="4256153"/>
            <a:ext cx="6823" cy="14863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9"/>
          <p:cNvSpPr/>
          <p:nvPr/>
        </p:nvSpPr>
        <p:spPr>
          <a:xfrm>
            <a:off x="7694333" y="4333437"/>
            <a:ext cx="7431" cy="14863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9"/>
          <p:cNvSpPr/>
          <p:nvPr/>
        </p:nvSpPr>
        <p:spPr>
          <a:xfrm>
            <a:off x="7694333" y="4410047"/>
            <a:ext cx="8107" cy="14863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9"/>
          <p:cNvSpPr/>
          <p:nvPr/>
        </p:nvSpPr>
        <p:spPr>
          <a:xfrm>
            <a:off x="7694333" y="4486723"/>
            <a:ext cx="8782" cy="14795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9"/>
          <p:cNvSpPr/>
          <p:nvPr/>
        </p:nvSpPr>
        <p:spPr>
          <a:xfrm>
            <a:off x="1440151" y="552433"/>
            <a:ext cx="6263729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9"/>
          <p:cNvSpPr/>
          <p:nvPr/>
        </p:nvSpPr>
        <p:spPr>
          <a:xfrm>
            <a:off x="685181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9"/>
          <p:cNvSpPr/>
          <p:nvPr/>
        </p:nvSpPr>
        <p:spPr>
          <a:xfrm>
            <a:off x="708061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9"/>
          <p:cNvSpPr/>
          <p:nvPr/>
        </p:nvSpPr>
        <p:spPr>
          <a:xfrm>
            <a:off x="730941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3" name="Google Shape;503;p9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452500" y="1130750"/>
            <a:ext cx="6232877" cy="347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9"/>
          <p:cNvSpPr txBox="1">
            <a:spLocks noGrp="1"/>
          </p:cNvSpPr>
          <p:nvPr>
            <p:ph type="title"/>
          </p:nvPr>
        </p:nvSpPr>
        <p:spPr>
          <a:xfrm>
            <a:off x="1086300" y="1602838"/>
            <a:ext cx="69714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5" name="Google Shape;505;p9"/>
          <p:cNvSpPr txBox="1">
            <a:spLocks noGrp="1"/>
          </p:cNvSpPr>
          <p:nvPr>
            <p:ph type="subTitle" idx="1"/>
          </p:nvPr>
        </p:nvSpPr>
        <p:spPr>
          <a:xfrm>
            <a:off x="1654350" y="3082168"/>
            <a:ext cx="5835300" cy="1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9"/>
          <p:cNvSpPr/>
          <p:nvPr/>
        </p:nvSpPr>
        <p:spPr>
          <a:xfrm rot="-230909">
            <a:off x="722200" y="547256"/>
            <a:ext cx="737561" cy="1228839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oogle Shape;676;p13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677" name="Google Shape;677;p1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1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1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92" name="Google Shape;692;p1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693" name="Google Shape;693;p1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1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1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1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1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1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1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1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1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1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1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1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1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1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1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1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9" name="Google Shape;719;p13"/>
          <p:cNvSpPr/>
          <p:nvPr/>
        </p:nvSpPr>
        <p:spPr>
          <a:xfrm>
            <a:off x="717706" y="552423"/>
            <a:ext cx="7702644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3"/>
          <p:cNvSpPr/>
          <p:nvPr/>
        </p:nvSpPr>
        <p:spPr>
          <a:xfrm>
            <a:off x="691988" y="552423"/>
            <a:ext cx="7741638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3"/>
          <p:cNvSpPr/>
          <p:nvPr/>
        </p:nvSpPr>
        <p:spPr>
          <a:xfrm>
            <a:off x="758182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3"/>
          <p:cNvSpPr/>
          <p:nvPr/>
        </p:nvSpPr>
        <p:spPr>
          <a:xfrm>
            <a:off x="781062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3"/>
          <p:cNvSpPr/>
          <p:nvPr/>
        </p:nvSpPr>
        <p:spPr>
          <a:xfrm>
            <a:off x="803942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4" name="Google Shape;724;p13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701100" y="1287025"/>
            <a:ext cx="7701326" cy="33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3"/>
          <p:cNvSpPr txBox="1">
            <a:spLocks noGrp="1"/>
          </p:cNvSpPr>
          <p:nvPr>
            <p:ph type="ctrTitle"/>
          </p:nvPr>
        </p:nvSpPr>
        <p:spPr>
          <a:xfrm>
            <a:off x="2561800" y="445171"/>
            <a:ext cx="40203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ctrTitle" idx="2"/>
          </p:nvPr>
        </p:nvSpPr>
        <p:spPr>
          <a:xfrm>
            <a:off x="1923340" y="1923975"/>
            <a:ext cx="23913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1923340" y="2278196"/>
            <a:ext cx="2391300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title" idx="3" hasCustomPrompt="1"/>
          </p:nvPr>
        </p:nvSpPr>
        <p:spPr>
          <a:xfrm>
            <a:off x="711075" y="1923975"/>
            <a:ext cx="11400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13"/>
          <p:cNvSpPr txBox="1">
            <a:spLocks noGrp="1"/>
          </p:cNvSpPr>
          <p:nvPr>
            <p:ph type="ctrTitle" idx="4"/>
          </p:nvPr>
        </p:nvSpPr>
        <p:spPr>
          <a:xfrm>
            <a:off x="6012215" y="1923975"/>
            <a:ext cx="23913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6012215" y="2278196"/>
            <a:ext cx="2391300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6" hasCustomPrompt="1"/>
          </p:nvPr>
        </p:nvSpPr>
        <p:spPr>
          <a:xfrm>
            <a:off x="4799950" y="1923975"/>
            <a:ext cx="11400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2" name="Google Shape;732;p13"/>
          <p:cNvSpPr txBox="1">
            <a:spLocks noGrp="1"/>
          </p:cNvSpPr>
          <p:nvPr>
            <p:ph type="ctrTitle" idx="7"/>
          </p:nvPr>
        </p:nvSpPr>
        <p:spPr>
          <a:xfrm>
            <a:off x="1922992" y="3272714"/>
            <a:ext cx="23913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1922992" y="3626935"/>
            <a:ext cx="2391300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title" idx="9" hasCustomPrompt="1"/>
          </p:nvPr>
        </p:nvSpPr>
        <p:spPr>
          <a:xfrm>
            <a:off x="710725" y="3272725"/>
            <a:ext cx="11400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5" name="Google Shape;735;p13"/>
          <p:cNvSpPr txBox="1">
            <a:spLocks noGrp="1"/>
          </p:cNvSpPr>
          <p:nvPr>
            <p:ph type="ctrTitle" idx="13"/>
          </p:nvPr>
        </p:nvSpPr>
        <p:spPr>
          <a:xfrm>
            <a:off x="6011867" y="3272714"/>
            <a:ext cx="2391300" cy="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assion One"/>
              <a:buNone/>
              <a:defRPr sz="18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6011867" y="3626935"/>
            <a:ext cx="2391300" cy="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9600" y="3272725"/>
            <a:ext cx="11400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9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8" name="Google Shape;738;p13"/>
          <p:cNvSpPr/>
          <p:nvPr/>
        </p:nvSpPr>
        <p:spPr>
          <a:xfrm rot="1548771">
            <a:off x="8186480" y="2494337"/>
            <a:ext cx="696832" cy="1061534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3"/>
          <p:cNvSpPr/>
          <p:nvPr/>
        </p:nvSpPr>
        <p:spPr>
          <a:xfrm rot="-1562623">
            <a:off x="157252" y="1177213"/>
            <a:ext cx="737553" cy="1228826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16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872" name="Google Shape;872;p16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16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16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16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16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16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16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16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16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16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16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16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16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16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16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87" name="Google Shape;887;p16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888" name="Google Shape;888;p16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16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16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16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2" name="Google Shape;892;p16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16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16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16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16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16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16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16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16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16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16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16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16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16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16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16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16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16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16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16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16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16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14" name="Google Shape;914;p16"/>
          <p:cNvSpPr/>
          <p:nvPr/>
        </p:nvSpPr>
        <p:spPr>
          <a:xfrm>
            <a:off x="717706" y="552423"/>
            <a:ext cx="7702644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6"/>
          <p:cNvSpPr/>
          <p:nvPr/>
        </p:nvSpPr>
        <p:spPr>
          <a:xfrm>
            <a:off x="691988" y="552423"/>
            <a:ext cx="7741638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6"/>
          <p:cNvSpPr/>
          <p:nvPr/>
        </p:nvSpPr>
        <p:spPr>
          <a:xfrm>
            <a:off x="758182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6"/>
          <p:cNvSpPr/>
          <p:nvPr/>
        </p:nvSpPr>
        <p:spPr>
          <a:xfrm>
            <a:off x="781062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6"/>
          <p:cNvSpPr/>
          <p:nvPr/>
        </p:nvSpPr>
        <p:spPr>
          <a:xfrm>
            <a:off x="803942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6"/>
          <p:cNvSpPr txBox="1">
            <a:spLocks noGrp="1"/>
          </p:cNvSpPr>
          <p:nvPr>
            <p:ph type="ctrTitle"/>
          </p:nvPr>
        </p:nvSpPr>
        <p:spPr>
          <a:xfrm>
            <a:off x="2561800" y="445171"/>
            <a:ext cx="40203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920" name="Google Shape;920;p16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701100" y="1287025"/>
            <a:ext cx="7701326" cy="33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16"/>
          <p:cNvSpPr/>
          <p:nvPr/>
        </p:nvSpPr>
        <p:spPr>
          <a:xfrm rot="398126" flipH="1">
            <a:off x="8375512" y="1352143"/>
            <a:ext cx="737549" cy="1228819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6"/>
          <p:cNvSpPr/>
          <p:nvPr/>
        </p:nvSpPr>
        <p:spPr>
          <a:xfrm rot="-2848518" flipH="1">
            <a:off x="475812" y="3577752"/>
            <a:ext cx="696838" cy="106154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6"/>
          <p:cNvSpPr/>
          <p:nvPr/>
        </p:nvSpPr>
        <p:spPr>
          <a:xfrm>
            <a:off x="7060900" y="346634"/>
            <a:ext cx="457626" cy="37653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4" name="Google Shape;924;p16"/>
          <p:cNvGrpSpPr/>
          <p:nvPr/>
        </p:nvGrpSpPr>
        <p:grpSpPr>
          <a:xfrm>
            <a:off x="460925" y="1084584"/>
            <a:ext cx="580547" cy="528926"/>
            <a:chOff x="7953250" y="1084584"/>
            <a:chExt cx="580547" cy="528926"/>
          </a:xfrm>
        </p:grpSpPr>
        <p:sp>
          <p:nvSpPr>
            <p:cNvPr id="925" name="Google Shape;925;p16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7_1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18"/>
          <p:cNvGrpSpPr/>
          <p:nvPr/>
        </p:nvGrpSpPr>
        <p:grpSpPr>
          <a:xfrm>
            <a:off x="0" y="-9279"/>
            <a:ext cx="9144000" cy="5143640"/>
            <a:chOff x="0" y="-9279"/>
            <a:chExt cx="9144000" cy="5143640"/>
          </a:xfrm>
        </p:grpSpPr>
        <p:cxnSp>
          <p:nvCxnSpPr>
            <p:cNvPr id="994" name="Google Shape;994;p18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18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18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18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18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18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18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18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18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18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18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18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18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18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18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09" name="Google Shape;1009;p18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10" name="Google Shape;1010;p18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18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18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18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18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18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18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18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18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18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18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18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18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18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18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18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18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18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18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18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18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18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18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18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18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18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36" name="Google Shape;1036;p18"/>
          <p:cNvSpPr/>
          <p:nvPr/>
        </p:nvSpPr>
        <p:spPr>
          <a:xfrm rot="-2108708">
            <a:off x="239979" y="2682166"/>
            <a:ext cx="737559" cy="12288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8"/>
          <p:cNvSpPr/>
          <p:nvPr/>
        </p:nvSpPr>
        <p:spPr>
          <a:xfrm rot="2848518">
            <a:off x="7975113" y="1435777"/>
            <a:ext cx="696838" cy="106154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18"/>
          <p:cNvSpPr/>
          <p:nvPr/>
        </p:nvSpPr>
        <p:spPr>
          <a:xfrm>
            <a:off x="717706" y="552423"/>
            <a:ext cx="7702644" cy="40345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8"/>
          <p:cNvSpPr/>
          <p:nvPr/>
        </p:nvSpPr>
        <p:spPr>
          <a:xfrm>
            <a:off x="691988" y="552423"/>
            <a:ext cx="7741638" cy="575387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8"/>
          <p:cNvSpPr/>
          <p:nvPr/>
        </p:nvSpPr>
        <p:spPr>
          <a:xfrm>
            <a:off x="7581826" y="776113"/>
            <a:ext cx="144900" cy="1449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8"/>
          <p:cNvSpPr/>
          <p:nvPr/>
        </p:nvSpPr>
        <p:spPr>
          <a:xfrm>
            <a:off x="7810626" y="776113"/>
            <a:ext cx="144900" cy="1449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8"/>
          <p:cNvSpPr/>
          <p:nvPr/>
        </p:nvSpPr>
        <p:spPr>
          <a:xfrm>
            <a:off x="8039426" y="776113"/>
            <a:ext cx="144900" cy="1449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8"/>
          <p:cNvSpPr txBox="1">
            <a:spLocks noGrp="1"/>
          </p:cNvSpPr>
          <p:nvPr>
            <p:ph type="ctrTitle"/>
          </p:nvPr>
        </p:nvSpPr>
        <p:spPr>
          <a:xfrm>
            <a:off x="2773125" y="445175"/>
            <a:ext cx="35976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044" name="Google Shape;1044;p18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701100" y="1287025"/>
            <a:ext cx="7701326" cy="332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18"/>
          <p:cNvSpPr txBox="1">
            <a:spLocks noGrp="1"/>
          </p:cNvSpPr>
          <p:nvPr>
            <p:ph type="subTitle" idx="1"/>
          </p:nvPr>
        </p:nvSpPr>
        <p:spPr>
          <a:xfrm>
            <a:off x="1296136" y="2316100"/>
            <a:ext cx="2463300" cy="15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6" name="Google Shape;1046;p18"/>
          <p:cNvSpPr/>
          <p:nvPr/>
        </p:nvSpPr>
        <p:spPr>
          <a:xfrm>
            <a:off x="533850" y="445184"/>
            <a:ext cx="457626" cy="37653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wlby One SC"/>
              <a:buNone/>
              <a:defRPr sz="34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 SC"/>
              <a:buNone/>
              <a:defRPr sz="2800" b="1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9" r:id="rId7"/>
    <p:sldLayoutId id="2147483662" r:id="rId8"/>
    <p:sldLayoutId id="2147483664" r:id="rId9"/>
    <p:sldLayoutId id="2147483665" r:id="rId10"/>
    <p:sldLayoutId id="2147483666" r:id="rId11"/>
    <p:sldLayoutId id="2147483668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hyperlink" Target="https://es.educaplay.com/recursos-educativos/27648149-desafio_excel_nocion_basica.html" TargetMode="External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hyperlink" Target="https://www.aulaclic.es/excel-2016/t_1_1.htm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swLOso6DN2I?list=PL1yslgETgkYEe7KSXjKcfqA85w67BBwGC" TargetMode="Externa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slide" Target="slide10.xml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086300" y="1763395"/>
            <a:ext cx="7002600" cy="1897494"/>
            <a:chOff x="1070896" y="1809482"/>
            <a:chExt cx="7002600" cy="1897494"/>
          </a:xfrm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2445725" y="771850"/>
            <a:ext cx="4255500" cy="84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30"/>
          <p:cNvSpPr/>
          <p:nvPr/>
        </p:nvSpPr>
        <p:spPr>
          <a:xfrm>
            <a:off x="2889250" y="3916689"/>
            <a:ext cx="3368400" cy="84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0"/>
          <p:cNvGrpSpPr/>
          <p:nvPr/>
        </p:nvGrpSpPr>
        <p:grpSpPr>
          <a:xfrm rot="-4289601">
            <a:off x="316595" y="403316"/>
            <a:ext cx="1793128" cy="172989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30"/>
          <p:cNvSpPr txBox="1">
            <a:spLocks noGrp="1"/>
          </p:cNvSpPr>
          <p:nvPr>
            <p:ph type="ctrTitle"/>
          </p:nvPr>
        </p:nvSpPr>
        <p:spPr>
          <a:xfrm>
            <a:off x="2545968" y="882551"/>
            <a:ext cx="3873000" cy="6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rgbClr val="0070C0"/>
                </a:solidFill>
                <a:latin typeface="Amasis MT Pro Light" panose="020F0502020204030204" pitchFamily="18" charset="0"/>
              </a:rPr>
              <a:t>ADGG08 </a:t>
            </a:r>
            <a:r>
              <a:rPr lang="es" sz="1400" b="1" dirty="0">
                <a:solidFill>
                  <a:srgbClr val="0070C0"/>
                </a:solidFill>
                <a:latin typeface="Amasis MT Pro Light" panose="020F0502020204030204" pitchFamily="18" charset="0"/>
              </a:rPr>
              <a:t>OPERACIONES DE GRABACIÓN Y TRATAMIENTO DE DATOS Y DOCUMENTOS</a:t>
            </a:r>
            <a:br>
              <a:rPr lang="es" sz="1400" b="1" dirty="0">
                <a:solidFill>
                  <a:srgbClr val="0070C0"/>
                </a:solidFill>
                <a:latin typeface="Amasis MT Pro Light" panose="020F0502020204030204" pitchFamily="18" charset="0"/>
              </a:rPr>
            </a:br>
            <a:r>
              <a:rPr lang="es" sz="1400" b="1" dirty="0">
                <a:solidFill>
                  <a:srgbClr val="0070C0"/>
                </a:solidFill>
                <a:latin typeface="Amasis MT Pro Light" panose="020F0502020204030204" pitchFamily="18" charset="0"/>
              </a:rPr>
              <a:t>440 HRS</a:t>
            </a:r>
            <a:endParaRPr sz="1400" b="1" dirty="0">
              <a:solidFill>
                <a:srgbClr val="0070C0"/>
              </a:solidFill>
              <a:latin typeface="Amasis MT Pro Light" panose="020F0502020204030204" pitchFamily="18" charset="0"/>
            </a:endParaRPr>
          </a:p>
        </p:txBody>
      </p:sp>
      <p:sp>
        <p:nvSpPr>
          <p:cNvPr id="1516" name="Google Shape;1516;p30"/>
          <p:cNvSpPr txBox="1">
            <a:spLocks noGrp="1"/>
          </p:cNvSpPr>
          <p:nvPr>
            <p:ph type="subTitle" idx="1"/>
          </p:nvPr>
        </p:nvSpPr>
        <p:spPr>
          <a:xfrm>
            <a:off x="3158850" y="4009100"/>
            <a:ext cx="28263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i="1" u="sng" dirty="0"/>
              <a:t>Realizado por: Sihame Ennabih</a:t>
            </a:r>
            <a:endParaRPr sz="1400" i="1" u="sng" dirty="0"/>
          </a:p>
        </p:txBody>
      </p:sp>
      <p:sp>
        <p:nvSpPr>
          <p:cNvPr id="1518" name="Google Shape;1518;p30"/>
          <p:cNvSpPr/>
          <p:nvPr/>
        </p:nvSpPr>
        <p:spPr>
          <a:xfrm>
            <a:off x="1729788" y="394908"/>
            <a:ext cx="410471" cy="38216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6706379" y="2782157"/>
            <a:ext cx="1883740" cy="197811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0" name="Google Shape;1560;p30"/>
          <p:cNvSpPr txBox="1">
            <a:spLocks noGrp="1"/>
          </p:cNvSpPr>
          <p:nvPr>
            <p:ph type="title" idx="4294967295"/>
          </p:nvPr>
        </p:nvSpPr>
        <p:spPr>
          <a:xfrm>
            <a:off x="1117500" y="2316567"/>
            <a:ext cx="69714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latin typeface="Colonna MT" panose="020F0502020204030204" pitchFamily="82" charset="0"/>
              </a:rPr>
              <a:t>TRATAMIENTO BÁSICO DE DATOS Y HOJAS DE CALCULO</a:t>
            </a:r>
            <a:br>
              <a:rPr lang="es" sz="2800" dirty="0">
                <a:latin typeface="Berlin Sans FB Demi" panose="020E0802020502020306" pitchFamily="34" charset="0"/>
              </a:rPr>
            </a:br>
            <a:r>
              <a:rPr lang="es" sz="1400" dirty="0">
                <a:latin typeface="Colonna MT" panose="04020805060202030203" pitchFamily="82" charset="0"/>
              </a:rPr>
              <a:t>1ª PARTE</a:t>
            </a:r>
            <a:endParaRPr sz="1400" dirty="0">
              <a:latin typeface="Colonna MT" panose="04020805060202030203" pitchFamily="82" charset="0"/>
            </a:endParaRPr>
          </a:p>
        </p:txBody>
      </p:sp>
      <p:grpSp>
        <p:nvGrpSpPr>
          <p:cNvPr id="1566" name="Google Shape;1566;p30"/>
          <p:cNvGrpSpPr/>
          <p:nvPr/>
        </p:nvGrpSpPr>
        <p:grpSpPr>
          <a:xfrm>
            <a:off x="1575450" y="1903723"/>
            <a:ext cx="5992907" cy="1277174"/>
            <a:chOff x="1575450" y="1913425"/>
            <a:chExt cx="5992907" cy="1277174"/>
          </a:xfrm>
        </p:grpSpPr>
        <p:sp>
          <p:nvSpPr>
            <p:cNvPr id="1567" name="Google Shape;1567;p30"/>
            <p:cNvSpPr/>
            <p:nvPr/>
          </p:nvSpPr>
          <p:spPr>
            <a:xfrm>
              <a:off x="2805216" y="1913425"/>
              <a:ext cx="3533718" cy="68838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1" i="0" dirty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Bowlby One SC"/>
              </a:endParaRPr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1575450" y="2502215"/>
              <a:ext cx="5992907" cy="68838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endParaRPr b="1" i="0" dirty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Bowlby One SC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503137" y="2919271"/>
            <a:ext cx="1152792" cy="1848542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BBB4540A-B9CD-A113-0317-EEC3F8983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33" y="-43875"/>
            <a:ext cx="3271248" cy="43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BD4BD363-1D7E-F4FC-CD67-252CE1D31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9" y="37399"/>
            <a:ext cx="773671" cy="291322"/>
          </a:xfrm>
          <a:prstGeom prst="rect">
            <a:avLst/>
          </a:prstGeom>
        </p:spPr>
      </p:pic>
      <p:pic>
        <p:nvPicPr>
          <p:cNvPr id="5" name="Imagen 4" descr="Imagen de la pantalla de un computador&#10;&#10;El contenido generado por IA puede ser incorrecto.">
            <a:extLst>
              <a:ext uri="{FF2B5EF4-FFF2-40B4-BE49-F238E27FC236}">
                <a16:creationId xmlns:a16="http://schemas.microsoft.com/office/drawing/2014/main" id="{C9EC9AB4-A196-45E6-ACFA-10BBBE249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27" y="384450"/>
            <a:ext cx="657055" cy="66308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echa: hacia la izquierda 5">
            <a:hlinkClick r:id="rId6" action="ppaction://hlinksldjump"/>
            <a:extLst>
              <a:ext uri="{FF2B5EF4-FFF2-40B4-BE49-F238E27FC236}">
                <a16:creationId xmlns:a16="http://schemas.microsoft.com/office/drawing/2014/main" id="{7519BDC6-5D52-9604-8BC4-947AEB56783E}"/>
              </a:ext>
            </a:extLst>
          </p:cNvPr>
          <p:cNvSpPr/>
          <p:nvPr/>
        </p:nvSpPr>
        <p:spPr>
          <a:xfrm rot="10800000">
            <a:off x="8348963" y="2462629"/>
            <a:ext cx="425856" cy="251103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6" name="Google Shape;1916;p39"/>
          <p:cNvGrpSpPr/>
          <p:nvPr/>
        </p:nvGrpSpPr>
        <p:grpSpPr>
          <a:xfrm>
            <a:off x="1918839" y="358524"/>
            <a:ext cx="5306936" cy="1198496"/>
            <a:chOff x="1979225" y="358525"/>
            <a:chExt cx="5186100" cy="1198496"/>
          </a:xfrm>
        </p:grpSpPr>
        <p:sp>
          <p:nvSpPr>
            <p:cNvPr id="1917" name="Google Shape;1917;p39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9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9" name="Google Shape;1919;p39"/>
          <p:cNvSpPr/>
          <p:nvPr/>
        </p:nvSpPr>
        <p:spPr>
          <a:xfrm>
            <a:off x="3391950" y="1645060"/>
            <a:ext cx="2360100" cy="1372800"/>
          </a:xfrm>
          <a:prstGeom prst="roundRect">
            <a:avLst>
              <a:gd name="adj" fmla="val 1180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r>
              <a:rPr lang="es-ES" sz="1200" dirty="0">
                <a:latin typeface="Poppins" panose="00000500000000000000" pitchFamily="2" charset="0"/>
                <a:cs typeface="Poppins" panose="00000500000000000000" pitchFamily="2" charset="0"/>
              </a:rPr>
              <a:t>La intersección de una fila y una columna en una hoja de cálculo, donde se pueden ingresar datos</a:t>
            </a:r>
            <a:endParaRPr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20" name="Google Shape;1920;p39"/>
          <p:cNvSpPr/>
          <p:nvPr/>
        </p:nvSpPr>
        <p:spPr>
          <a:xfrm>
            <a:off x="5893828" y="1645060"/>
            <a:ext cx="2360100" cy="1372800"/>
          </a:xfrm>
          <a:prstGeom prst="roundRect">
            <a:avLst>
              <a:gd name="adj" fmla="val 1180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s-ES" dirty="0"/>
          </a:p>
          <a:p>
            <a:pPr lvl="0"/>
            <a:r>
              <a:rPr lang="es-ES" dirty="0"/>
              <a:t> </a:t>
            </a:r>
            <a:r>
              <a:rPr lang="es-ES" sz="1200" dirty="0">
                <a:latin typeface="Poppins" panose="00000500000000000000" pitchFamily="2" charset="0"/>
                <a:cs typeface="Poppins" panose="00000500000000000000" pitchFamily="2" charset="0"/>
              </a:rPr>
              <a:t>Expresión matemática que realiza cálculos sobre los valores de las celdas, comenzando con el signo igual (=).</a:t>
            </a:r>
            <a:endParaRPr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21" name="Google Shape;1921;p39"/>
          <p:cNvSpPr/>
          <p:nvPr/>
        </p:nvSpPr>
        <p:spPr>
          <a:xfrm>
            <a:off x="890072" y="1645060"/>
            <a:ext cx="2501878" cy="1372800"/>
          </a:xfrm>
          <a:prstGeom prst="roundRect">
            <a:avLst>
              <a:gd name="adj" fmla="val 1180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s-ES" dirty="0"/>
          </a:p>
          <a:p>
            <a:pPr lvl="0"/>
            <a:r>
              <a:rPr lang="es-ES" sz="1200" dirty="0">
                <a:latin typeface="Poppins" panose="00000500000000000000" pitchFamily="2" charset="0"/>
                <a:cs typeface="Poppins" panose="00000500000000000000" pitchFamily="2" charset="0"/>
              </a:rPr>
              <a:t>Documento digital que permite organizar, calcular y analizar datos en filas y columnas</a:t>
            </a:r>
            <a:endParaRPr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22" name="Google Shape;1922;p39"/>
          <p:cNvSpPr/>
          <p:nvPr/>
        </p:nvSpPr>
        <p:spPr>
          <a:xfrm>
            <a:off x="3391950" y="3104110"/>
            <a:ext cx="2360100" cy="1372800"/>
          </a:xfrm>
          <a:prstGeom prst="roundRect">
            <a:avLst>
              <a:gd name="adj" fmla="val 1180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s-E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 algn="just"/>
            <a:r>
              <a:rPr lang="es-ES" sz="1200" dirty="0">
                <a:latin typeface="Poppins" panose="00000500000000000000" pitchFamily="2" charset="0"/>
                <a:cs typeface="Poppins" panose="00000500000000000000" pitchFamily="2" charset="0"/>
              </a:rPr>
              <a:t>Conjunto de celdas seleccionadas que se pueden manipular como una unidad, por ejemplo, A1:B10</a:t>
            </a:r>
            <a:endParaRPr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23" name="Google Shape;1923;p39"/>
          <p:cNvSpPr/>
          <p:nvPr/>
        </p:nvSpPr>
        <p:spPr>
          <a:xfrm>
            <a:off x="5893828" y="3104110"/>
            <a:ext cx="2360100" cy="1372800"/>
          </a:xfrm>
          <a:prstGeom prst="roundRect">
            <a:avLst>
              <a:gd name="adj" fmla="val 1180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s-E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r>
              <a:rPr lang="es-ES" sz="1200" dirty="0">
                <a:latin typeface="Poppins" panose="00000500000000000000" pitchFamily="2" charset="0"/>
                <a:cs typeface="Poppins" panose="00000500000000000000" pitchFamily="2" charset="0"/>
              </a:rPr>
              <a:t>Predefinida en Excel, permite realizar cálculos complejos de manera sencilla, como SUMA o PROMEDIO.</a:t>
            </a:r>
            <a:endParaRPr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24" name="Google Shape;1924;p39"/>
          <p:cNvSpPr/>
          <p:nvPr/>
        </p:nvSpPr>
        <p:spPr>
          <a:xfrm>
            <a:off x="890072" y="3130972"/>
            <a:ext cx="2360100" cy="1372800"/>
          </a:xfrm>
          <a:prstGeom prst="roundRect">
            <a:avLst>
              <a:gd name="adj" fmla="val 1180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s-E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r>
              <a:rPr lang="es-ES" sz="1200" dirty="0">
                <a:latin typeface="Poppins" panose="00000500000000000000" pitchFamily="2" charset="0"/>
                <a:cs typeface="Poppins" panose="00000500000000000000" pitchFamily="2" charset="0"/>
              </a:rPr>
              <a:t>Representación visual de datos que facilita la interpretación y análisis de la información</a:t>
            </a:r>
            <a:endParaRPr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25" name="Google Shape;1925;p39"/>
          <p:cNvSpPr txBox="1">
            <a:spLocks noGrp="1"/>
          </p:cNvSpPr>
          <p:nvPr>
            <p:ph type="ctrTitle"/>
          </p:nvPr>
        </p:nvSpPr>
        <p:spPr>
          <a:xfrm>
            <a:off x="2458884" y="588174"/>
            <a:ext cx="3633094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3200" dirty="0">
                <a:solidFill>
                  <a:schemeClr val="tx1"/>
                </a:solidFill>
                <a:latin typeface="Berlin Sans FB Demi" panose="020E0802020502020306" pitchFamily="34" charset="0"/>
                <a:ea typeface="Poppins Medium"/>
                <a:cs typeface="Poppins Medium"/>
                <a:sym typeface="Poppins Medium"/>
              </a:rPr>
              <a:t>Términos  y conceptos clave</a:t>
            </a:r>
            <a:br>
              <a:rPr lang="es-ES" sz="3200" dirty="0">
                <a:solidFill>
                  <a:schemeClr val="tx1"/>
                </a:solidFill>
                <a:latin typeface="Aptos Black" panose="020B0004020202020204" pitchFamily="34" charset="0"/>
                <a:ea typeface="Poppins Medium"/>
                <a:cs typeface="Poppins Medium"/>
                <a:sym typeface="Poppins Medium"/>
              </a:rPr>
            </a:br>
            <a:endParaRPr dirty="0"/>
          </a:p>
        </p:txBody>
      </p:sp>
      <p:sp>
        <p:nvSpPr>
          <p:cNvPr id="1932" name="Google Shape;1932;p39"/>
          <p:cNvSpPr txBox="1">
            <a:spLocks noGrp="1"/>
          </p:cNvSpPr>
          <p:nvPr>
            <p:ph type="ctrTitle" idx="7"/>
          </p:nvPr>
        </p:nvSpPr>
        <p:spPr>
          <a:xfrm>
            <a:off x="989147" y="1750347"/>
            <a:ext cx="2303728" cy="2814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H</a:t>
            </a:r>
            <a:r>
              <a:rPr lang="es" sz="1800" b="1" dirty="0">
                <a:latin typeface="Poppins" panose="00000500000000000000" pitchFamily="2" charset="0"/>
                <a:cs typeface="Poppins" panose="00000500000000000000" pitchFamily="2" charset="0"/>
              </a:rPr>
              <a:t>oja de calculo</a:t>
            </a:r>
            <a:endParaRPr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Google Shape;1932;p39">
            <a:extLst>
              <a:ext uri="{FF2B5EF4-FFF2-40B4-BE49-F238E27FC236}">
                <a16:creationId xmlns:a16="http://schemas.microsoft.com/office/drawing/2014/main" id="{F5180FF9-ECEC-6A15-349D-B4D988F865FC}"/>
              </a:ext>
            </a:extLst>
          </p:cNvPr>
          <p:cNvSpPr txBox="1">
            <a:spLocks/>
          </p:cNvSpPr>
          <p:nvPr/>
        </p:nvSpPr>
        <p:spPr>
          <a:xfrm>
            <a:off x="3313177" y="1747349"/>
            <a:ext cx="2303728" cy="28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wlby One SC"/>
              <a:buNone/>
              <a:defRPr sz="2200" b="0" i="0" u="none" strike="noStrike" cap="none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b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Celda</a:t>
            </a:r>
          </a:p>
        </p:txBody>
      </p:sp>
      <p:sp>
        <p:nvSpPr>
          <p:cNvPr id="21" name="Google Shape;1932;p39">
            <a:extLst>
              <a:ext uri="{FF2B5EF4-FFF2-40B4-BE49-F238E27FC236}">
                <a16:creationId xmlns:a16="http://schemas.microsoft.com/office/drawing/2014/main" id="{93A96C33-509F-8A27-9648-685B0D10D8D1}"/>
              </a:ext>
            </a:extLst>
          </p:cNvPr>
          <p:cNvSpPr txBox="1">
            <a:spLocks/>
          </p:cNvSpPr>
          <p:nvPr/>
        </p:nvSpPr>
        <p:spPr>
          <a:xfrm>
            <a:off x="5830823" y="1733007"/>
            <a:ext cx="2303728" cy="28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wlby One SC"/>
              <a:buNone/>
              <a:defRPr sz="2200" b="0" i="0" u="none" strike="noStrike" cap="none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b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Fórmula</a:t>
            </a:r>
          </a:p>
        </p:txBody>
      </p:sp>
      <p:sp>
        <p:nvSpPr>
          <p:cNvPr id="22" name="Google Shape;1932;p39">
            <a:extLst>
              <a:ext uri="{FF2B5EF4-FFF2-40B4-BE49-F238E27FC236}">
                <a16:creationId xmlns:a16="http://schemas.microsoft.com/office/drawing/2014/main" id="{F4AB812A-46E8-1D41-8ABC-EF0699BBDEE5}"/>
              </a:ext>
            </a:extLst>
          </p:cNvPr>
          <p:cNvSpPr txBox="1">
            <a:spLocks/>
          </p:cNvSpPr>
          <p:nvPr/>
        </p:nvSpPr>
        <p:spPr>
          <a:xfrm>
            <a:off x="754927" y="3229424"/>
            <a:ext cx="2303728" cy="28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wlby One SC"/>
              <a:buNone/>
              <a:defRPr sz="2200" b="0" i="0" u="none" strike="noStrike" cap="none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b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Gráfico</a:t>
            </a:r>
          </a:p>
        </p:txBody>
      </p:sp>
      <p:sp>
        <p:nvSpPr>
          <p:cNvPr id="23" name="Google Shape;1932;p39">
            <a:extLst>
              <a:ext uri="{FF2B5EF4-FFF2-40B4-BE49-F238E27FC236}">
                <a16:creationId xmlns:a16="http://schemas.microsoft.com/office/drawing/2014/main" id="{1CB7E091-2372-B984-96DD-968F6C33F539}"/>
              </a:ext>
            </a:extLst>
          </p:cNvPr>
          <p:cNvSpPr txBox="1">
            <a:spLocks/>
          </p:cNvSpPr>
          <p:nvPr/>
        </p:nvSpPr>
        <p:spPr>
          <a:xfrm>
            <a:off x="3313177" y="3230923"/>
            <a:ext cx="2303728" cy="28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wlby One SC"/>
              <a:buNone/>
              <a:defRPr sz="2200" b="0" i="0" u="none" strike="noStrike" cap="none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b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Rango</a:t>
            </a:r>
          </a:p>
        </p:txBody>
      </p:sp>
      <p:sp>
        <p:nvSpPr>
          <p:cNvPr id="24" name="Google Shape;1932;p39">
            <a:extLst>
              <a:ext uri="{FF2B5EF4-FFF2-40B4-BE49-F238E27FC236}">
                <a16:creationId xmlns:a16="http://schemas.microsoft.com/office/drawing/2014/main" id="{241E06D8-844A-4470-C60C-B35BDD95A811}"/>
              </a:ext>
            </a:extLst>
          </p:cNvPr>
          <p:cNvSpPr txBox="1">
            <a:spLocks/>
          </p:cNvSpPr>
          <p:nvPr/>
        </p:nvSpPr>
        <p:spPr>
          <a:xfrm>
            <a:off x="5830823" y="3193847"/>
            <a:ext cx="2303728" cy="28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wlby One SC"/>
              <a:buNone/>
              <a:defRPr sz="2200" b="0" i="0" u="none" strike="noStrike" cap="none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ssion One"/>
              <a:buNone/>
              <a:defRPr sz="1800" b="1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b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1800" b="1" dirty="0">
                <a:latin typeface="Poppins" panose="00000500000000000000" pitchFamily="2" charset="0"/>
                <a:cs typeface="Poppins" panose="00000500000000000000" pitchFamily="2" charset="0"/>
              </a:rPr>
              <a:t>Función</a:t>
            </a:r>
          </a:p>
        </p:txBody>
      </p:sp>
      <p:pic>
        <p:nvPicPr>
          <p:cNvPr id="25" name="Imagen 24" descr="Imagen que contiene dibujo&#10;&#10;El contenido generado por IA puede ser incorrecto.">
            <a:hlinkClick r:id="rId3" action="ppaction://hlinksldjump"/>
            <a:extLst>
              <a:ext uri="{FF2B5EF4-FFF2-40B4-BE49-F238E27FC236}">
                <a16:creationId xmlns:a16="http://schemas.microsoft.com/office/drawing/2014/main" id="{3C6F8863-ACE3-41DA-52B5-19C7CB295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607" y="4462783"/>
            <a:ext cx="412594" cy="48052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Flecha: hacia la izquierda 25">
            <a:hlinkClick r:id="rId5" action="ppaction://hlinksldjump"/>
            <a:extLst>
              <a:ext uri="{FF2B5EF4-FFF2-40B4-BE49-F238E27FC236}">
                <a16:creationId xmlns:a16="http://schemas.microsoft.com/office/drawing/2014/main" id="{F842E064-4233-5FA5-0B92-5A778E559A3E}"/>
              </a:ext>
            </a:extLst>
          </p:cNvPr>
          <p:cNvSpPr/>
          <p:nvPr/>
        </p:nvSpPr>
        <p:spPr>
          <a:xfrm>
            <a:off x="160910" y="2430966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hacia la izquierda 26">
            <a:hlinkClick r:id="rId6" action="ppaction://hlinksldjump"/>
            <a:extLst>
              <a:ext uri="{FF2B5EF4-FFF2-40B4-BE49-F238E27FC236}">
                <a16:creationId xmlns:a16="http://schemas.microsoft.com/office/drawing/2014/main" id="{3922184F-79E2-CFC3-A7E3-6072A4821D43}"/>
              </a:ext>
            </a:extLst>
          </p:cNvPr>
          <p:cNvSpPr/>
          <p:nvPr/>
        </p:nvSpPr>
        <p:spPr>
          <a:xfrm rot="10800000">
            <a:off x="8667607" y="2353762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" name="Google Shape;2568;p53"/>
          <p:cNvSpPr/>
          <p:nvPr/>
        </p:nvSpPr>
        <p:spPr>
          <a:xfrm>
            <a:off x="912900" y="1682639"/>
            <a:ext cx="4216800" cy="27837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9" name="Google Shape;2569;p53"/>
          <p:cNvGrpSpPr/>
          <p:nvPr/>
        </p:nvGrpSpPr>
        <p:grpSpPr>
          <a:xfrm>
            <a:off x="1918839" y="358524"/>
            <a:ext cx="5306936" cy="1198496"/>
            <a:chOff x="1979225" y="358525"/>
            <a:chExt cx="5186100" cy="1198496"/>
          </a:xfrm>
        </p:grpSpPr>
        <p:sp>
          <p:nvSpPr>
            <p:cNvPr id="2570" name="Google Shape;2570;p53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3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3" name="Google Shape;2573;p53"/>
          <p:cNvSpPr txBox="1">
            <a:spLocks noGrp="1"/>
          </p:cNvSpPr>
          <p:nvPr>
            <p:ph type="ctrTitle"/>
          </p:nvPr>
        </p:nvSpPr>
        <p:spPr>
          <a:xfrm>
            <a:off x="2561800" y="445171"/>
            <a:ext cx="40203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latin typeface="Berlin Sans FB Demi" panose="020E0802020502020306" pitchFamily="34" charset="0"/>
              </a:rPr>
              <a:t>Ejercicio</a:t>
            </a:r>
            <a:endParaRPr sz="3600" dirty="0">
              <a:latin typeface="Berlin Sans FB Demi" panose="020E0802020502020306" pitchFamily="34" charset="0"/>
            </a:endParaRPr>
          </a:p>
        </p:txBody>
      </p:sp>
      <p:pic>
        <p:nvPicPr>
          <p:cNvPr id="5" name="Imagen 4" descr="Código QR&#10;&#10;El contenido generado por IA puede ser incorrecto.">
            <a:hlinkClick r:id="rId3"/>
            <a:extLst>
              <a:ext uri="{FF2B5EF4-FFF2-40B4-BE49-F238E27FC236}">
                <a16:creationId xmlns:a16="http://schemas.microsoft.com/office/drawing/2014/main" id="{A382E665-BC5A-F79A-9C01-74797338F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518" y="1778204"/>
            <a:ext cx="2924582" cy="2592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Imagen que contiene dibujo&#10;&#10;El contenido generado por IA puede ser incorrecto.">
            <a:hlinkClick r:id="rId5" action="ppaction://hlinksldjump"/>
            <a:extLst>
              <a:ext uri="{FF2B5EF4-FFF2-40B4-BE49-F238E27FC236}">
                <a16:creationId xmlns:a16="http://schemas.microsoft.com/office/drawing/2014/main" id="{CCEC0167-F7D1-814F-6BC8-C4CE34ECE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607" y="4462783"/>
            <a:ext cx="412594" cy="48052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7850B1-6840-9A46-58CD-0851EA663DFF}"/>
              </a:ext>
            </a:extLst>
          </p:cNvPr>
          <p:cNvSpPr txBox="1"/>
          <p:nvPr/>
        </p:nvSpPr>
        <p:spPr>
          <a:xfrm>
            <a:off x="1191750" y="2032000"/>
            <a:ext cx="3659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00B0F0"/>
                </a:solidFill>
                <a:latin typeface="Aptos Slab Black" panose="020F0502020204030204" pitchFamily="34" charset="0"/>
              </a:rPr>
              <a:t>ESCANEA Y DESCUBRE EL RETO DE HOY</a:t>
            </a:r>
          </a:p>
        </p:txBody>
      </p:sp>
      <p:sp>
        <p:nvSpPr>
          <p:cNvPr id="8" name="Flecha: hacia la izquierda 7">
            <a:hlinkClick r:id="rId7" action="ppaction://hlinksldjump"/>
            <a:extLst>
              <a:ext uri="{FF2B5EF4-FFF2-40B4-BE49-F238E27FC236}">
                <a16:creationId xmlns:a16="http://schemas.microsoft.com/office/drawing/2014/main" id="{2CA1D534-36C0-412B-969C-89490EC3DDA3}"/>
              </a:ext>
            </a:extLst>
          </p:cNvPr>
          <p:cNvSpPr/>
          <p:nvPr/>
        </p:nvSpPr>
        <p:spPr>
          <a:xfrm>
            <a:off x="171309" y="2589871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la izquierda 8">
            <a:hlinkClick r:id="rId8" action="ppaction://hlinksldjump"/>
            <a:extLst>
              <a:ext uri="{FF2B5EF4-FFF2-40B4-BE49-F238E27FC236}">
                <a16:creationId xmlns:a16="http://schemas.microsoft.com/office/drawing/2014/main" id="{762B4FDC-19BD-2ABE-5A9C-1FBA76D071BA}"/>
              </a:ext>
            </a:extLst>
          </p:cNvPr>
          <p:cNvSpPr/>
          <p:nvPr/>
        </p:nvSpPr>
        <p:spPr>
          <a:xfrm rot="10800000">
            <a:off x="8571247" y="2571750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0" name="Google Shape;3700;p58"/>
          <p:cNvGrpSpPr/>
          <p:nvPr/>
        </p:nvGrpSpPr>
        <p:grpSpPr>
          <a:xfrm>
            <a:off x="927100" y="1244600"/>
            <a:ext cx="7340600" cy="1651000"/>
            <a:chOff x="1979225" y="358525"/>
            <a:chExt cx="5186100" cy="1198496"/>
          </a:xfrm>
        </p:grpSpPr>
        <p:sp>
          <p:nvSpPr>
            <p:cNvPr id="3701" name="Google Shape;3701;p58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8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2DE6E69-4793-4208-5CB0-0038288D4E21}"/>
              </a:ext>
            </a:extLst>
          </p:cNvPr>
          <p:cNvSpPr txBox="1"/>
          <p:nvPr/>
        </p:nvSpPr>
        <p:spPr>
          <a:xfrm>
            <a:off x="2578100" y="1532462"/>
            <a:ext cx="461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Bodoni MT Black" panose="020F0502020204030204" pitchFamily="18" charset="0"/>
              </a:rPr>
              <a:t>GRACIAS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B439F6-BC23-07EF-DDB1-06838EB87F3C}"/>
              </a:ext>
            </a:extLst>
          </p:cNvPr>
          <p:cNvSpPr txBox="1"/>
          <p:nvPr/>
        </p:nvSpPr>
        <p:spPr>
          <a:xfrm>
            <a:off x="1784196" y="3745011"/>
            <a:ext cx="591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Baguet Script" panose="020F0502020204030204" pitchFamily="2" charset="0"/>
              </a:rPr>
              <a:t>“No dejes lo que no sabes te impida aprender loque aún puedes descubrir”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33"/>
          <p:cNvGrpSpPr/>
          <p:nvPr/>
        </p:nvGrpSpPr>
        <p:grpSpPr>
          <a:xfrm>
            <a:off x="1918839" y="358524"/>
            <a:ext cx="5306936" cy="1198496"/>
            <a:chOff x="1979225" y="358525"/>
            <a:chExt cx="5186100" cy="1198496"/>
          </a:xfrm>
        </p:grpSpPr>
        <p:sp>
          <p:nvSpPr>
            <p:cNvPr id="1618" name="Google Shape;1618;p33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0" name="Google Shape;1620;p33"/>
          <p:cNvSpPr txBox="1">
            <a:spLocks noGrp="1"/>
          </p:cNvSpPr>
          <p:nvPr>
            <p:ph type="ctrTitle"/>
          </p:nvPr>
        </p:nvSpPr>
        <p:spPr>
          <a:xfrm>
            <a:off x="2561800" y="445171"/>
            <a:ext cx="40203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</a:t>
            </a:r>
            <a:br>
              <a:rPr lang="es" dirty="0"/>
            </a:br>
            <a:r>
              <a:rPr lang="es" dirty="0"/>
              <a:t>ÍNDICE</a:t>
            </a:r>
            <a:endParaRPr dirty="0"/>
          </a:p>
        </p:txBody>
      </p:sp>
      <p:sp>
        <p:nvSpPr>
          <p:cNvPr id="19" name="Google Shape;1614;p33">
            <a:hlinkClick r:id="rId3" action="ppaction://hlinksldjump"/>
            <a:extLst>
              <a:ext uri="{FF2B5EF4-FFF2-40B4-BE49-F238E27FC236}">
                <a16:creationId xmlns:a16="http://schemas.microsoft.com/office/drawing/2014/main" id="{6BBB92DF-F6ED-B31E-D8E1-54B4B84D3ABB}"/>
              </a:ext>
            </a:extLst>
          </p:cNvPr>
          <p:cNvSpPr/>
          <p:nvPr/>
        </p:nvSpPr>
        <p:spPr>
          <a:xfrm>
            <a:off x="4867599" y="1645940"/>
            <a:ext cx="3429002" cy="792228"/>
          </a:xfrm>
          <a:prstGeom prst="roundRect">
            <a:avLst>
              <a:gd name="adj" fmla="val 11204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ctr"/>
            <a:r>
              <a:rPr lang="es-ES" sz="2000" dirty="0">
                <a:solidFill>
                  <a:schemeClr val="tx1"/>
                </a:solidFill>
                <a:latin typeface="Aptos Black" panose="020B0004020202020204" pitchFamily="34" charset="0"/>
              </a:rPr>
              <a:t>Qué herramientas usar para Excel</a:t>
            </a:r>
          </a:p>
        </p:txBody>
      </p:sp>
      <p:sp>
        <p:nvSpPr>
          <p:cNvPr id="20" name="Google Shape;1614;p33">
            <a:hlinkClick r:id="rId4" action="ppaction://hlinksldjump"/>
            <a:extLst>
              <a:ext uri="{FF2B5EF4-FFF2-40B4-BE49-F238E27FC236}">
                <a16:creationId xmlns:a16="http://schemas.microsoft.com/office/drawing/2014/main" id="{AE5EB3D1-FBF8-CEFA-B6E2-13B79DF8B0AC}"/>
              </a:ext>
            </a:extLst>
          </p:cNvPr>
          <p:cNvSpPr/>
          <p:nvPr/>
        </p:nvSpPr>
        <p:spPr>
          <a:xfrm>
            <a:off x="4894280" y="2616604"/>
            <a:ext cx="3429002" cy="792228"/>
          </a:xfrm>
          <a:prstGeom prst="roundRect">
            <a:avLst>
              <a:gd name="adj" fmla="val 11204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es-ES" sz="2000" dirty="0">
                <a:solidFill>
                  <a:schemeClr val="tx1"/>
                </a:solidFill>
                <a:latin typeface="Aptos Black" panose="020B0004020202020204" pitchFamily="34" charset="0"/>
                <a:ea typeface="Poppins Medium"/>
                <a:cs typeface="Poppins Medium"/>
                <a:sym typeface="Poppins Medium"/>
              </a:rPr>
              <a:t>Términos  y conceptos clave</a:t>
            </a:r>
          </a:p>
        </p:txBody>
      </p:sp>
      <p:sp>
        <p:nvSpPr>
          <p:cNvPr id="21" name="Google Shape;1614;p33">
            <a:hlinkClick r:id="rId5" action="ppaction://hlinksldjump"/>
            <a:extLst>
              <a:ext uri="{FF2B5EF4-FFF2-40B4-BE49-F238E27FC236}">
                <a16:creationId xmlns:a16="http://schemas.microsoft.com/office/drawing/2014/main" id="{45CAAF6D-2FBA-38B8-7B15-F8073A340F24}"/>
              </a:ext>
            </a:extLst>
          </p:cNvPr>
          <p:cNvSpPr/>
          <p:nvPr/>
        </p:nvSpPr>
        <p:spPr>
          <a:xfrm>
            <a:off x="4894280" y="3616908"/>
            <a:ext cx="3429002" cy="792228"/>
          </a:xfrm>
          <a:prstGeom prst="roundRect">
            <a:avLst>
              <a:gd name="adj" fmla="val 11204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es-ES" sz="2000" dirty="0">
                <a:solidFill>
                  <a:schemeClr val="tx1"/>
                </a:solidFill>
                <a:latin typeface="Aptos Black" panose="020B0004020202020204" pitchFamily="34" charset="0"/>
                <a:ea typeface="Poppins Medium"/>
                <a:cs typeface="Poppins Medium"/>
                <a:sym typeface="Poppins Medium"/>
              </a:rPr>
              <a:t>Ejercicio</a:t>
            </a:r>
          </a:p>
        </p:txBody>
      </p:sp>
      <p:sp>
        <p:nvSpPr>
          <p:cNvPr id="22" name="Google Shape;1614;p33">
            <a:hlinkClick r:id="rId6" action="ppaction://hlinksldjump"/>
            <a:extLst>
              <a:ext uri="{FF2B5EF4-FFF2-40B4-BE49-F238E27FC236}">
                <a16:creationId xmlns:a16="http://schemas.microsoft.com/office/drawing/2014/main" id="{1A65BBBE-CF90-D4CC-74E7-054DFE16CF66}"/>
              </a:ext>
            </a:extLst>
          </p:cNvPr>
          <p:cNvSpPr/>
          <p:nvPr/>
        </p:nvSpPr>
        <p:spPr>
          <a:xfrm>
            <a:off x="1028646" y="3586481"/>
            <a:ext cx="3429002" cy="792228"/>
          </a:xfrm>
          <a:prstGeom prst="roundRect">
            <a:avLst>
              <a:gd name="adj" fmla="val 11204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es-ES" sz="2000" dirty="0">
                <a:solidFill>
                  <a:schemeClr val="tx1"/>
                </a:solidFill>
                <a:latin typeface="Aptos Black" panose="020B0004020202020204" pitchFamily="34" charset="0"/>
                <a:ea typeface="Poppins Medium"/>
                <a:cs typeface="Poppins Medium"/>
                <a:sym typeface="Poppins Medium"/>
              </a:rPr>
              <a:t>Cómo empezar con Excel	</a:t>
            </a:r>
          </a:p>
        </p:txBody>
      </p:sp>
      <p:sp>
        <p:nvSpPr>
          <p:cNvPr id="23" name="Google Shape;1614;p33">
            <a:hlinkClick r:id="rId7" action="ppaction://hlinksldjump"/>
            <a:extLst>
              <a:ext uri="{FF2B5EF4-FFF2-40B4-BE49-F238E27FC236}">
                <a16:creationId xmlns:a16="http://schemas.microsoft.com/office/drawing/2014/main" id="{8CB0905B-E668-29D5-83B7-5670A02490AA}"/>
              </a:ext>
            </a:extLst>
          </p:cNvPr>
          <p:cNvSpPr/>
          <p:nvPr/>
        </p:nvSpPr>
        <p:spPr>
          <a:xfrm>
            <a:off x="1028646" y="1630726"/>
            <a:ext cx="3429002" cy="792228"/>
          </a:xfrm>
          <a:prstGeom prst="roundRect">
            <a:avLst>
              <a:gd name="adj" fmla="val 11204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ctr"/>
            <a:r>
              <a:rPr lang="es-ES" sz="2000" dirty="0">
                <a:solidFill>
                  <a:schemeClr val="tx1"/>
                </a:solidFill>
                <a:latin typeface="Aptos Black" panose="020F0502020204030204" pitchFamily="34" charset="0"/>
              </a:rPr>
              <a:t>Introducción  	</a:t>
            </a:r>
            <a:r>
              <a:rPr lang="es-ES" dirty="0"/>
              <a:t> </a:t>
            </a:r>
          </a:p>
        </p:txBody>
      </p:sp>
      <p:sp>
        <p:nvSpPr>
          <p:cNvPr id="24" name="Google Shape;1614;p33">
            <a:extLst>
              <a:ext uri="{FF2B5EF4-FFF2-40B4-BE49-F238E27FC236}">
                <a16:creationId xmlns:a16="http://schemas.microsoft.com/office/drawing/2014/main" id="{F4A6099A-ECBD-516B-7E74-3EC58242CB4B}"/>
              </a:ext>
            </a:extLst>
          </p:cNvPr>
          <p:cNvSpPr/>
          <p:nvPr/>
        </p:nvSpPr>
        <p:spPr>
          <a:xfrm>
            <a:off x="1028646" y="2608603"/>
            <a:ext cx="3429002" cy="792228"/>
          </a:xfrm>
          <a:prstGeom prst="roundRect">
            <a:avLst>
              <a:gd name="adj" fmla="val 11204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es-ES" sz="2000" dirty="0">
                <a:solidFill>
                  <a:schemeClr val="tx1"/>
                </a:solidFill>
                <a:latin typeface="Aptos Black" panose="020B0004020202020204" pitchFamily="34" charset="0"/>
                <a:ea typeface="Poppins Medium"/>
                <a:cs typeface="Poppins Medium"/>
                <a:sym typeface="Poppins Medium"/>
                <a:hlinkClick r:id="rId8" action="ppaction://hlinksldjump"/>
              </a:rPr>
              <a:t>Programas</a:t>
            </a:r>
            <a:r>
              <a:rPr lang="es-ES" sz="2000" dirty="0">
                <a:solidFill>
                  <a:schemeClr val="tx1"/>
                </a:solidFill>
                <a:latin typeface="Aptos Black" panose="020B0004020202020204" pitchFamily="34" charset="0"/>
                <a:ea typeface="Poppins Medium"/>
                <a:cs typeface="Poppins Medium"/>
                <a:sym typeface="Poppins Medium"/>
              </a:rPr>
              <a:t> de cálculo más usados	</a:t>
            </a:r>
          </a:p>
        </p:txBody>
      </p:sp>
      <p:sp>
        <p:nvSpPr>
          <p:cNvPr id="27" name="Flecha: hacia la izquierda 26">
            <a:hlinkClick r:id="rId9" action="ppaction://hlinksldjump"/>
            <a:extLst>
              <a:ext uri="{FF2B5EF4-FFF2-40B4-BE49-F238E27FC236}">
                <a16:creationId xmlns:a16="http://schemas.microsoft.com/office/drawing/2014/main" id="{EA943CA0-40CD-78E3-2797-7654222D8204}"/>
              </a:ext>
            </a:extLst>
          </p:cNvPr>
          <p:cNvSpPr/>
          <p:nvPr/>
        </p:nvSpPr>
        <p:spPr>
          <a:xfrm>
            <a:off x="133815" y="2422954"/>
            <a:ext cx="458199" cy="28679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: hacia la izquierda 27">
            <a:hlinkClick r:id="rId7" action="ppaction://hlinksldjump"/>
            <a:extLst>
              <a:ext uri="{FF2B5EF4-FFF2-40B4-BE49-F238E27FC236}">
                <a16:creationId xmlns:a16="http://schemas.microsoft.com/office/drawing/2014/main" id="{2DEEDBF0-5445-BBC8-1128-745739964F7F}"/>
              </a:ext>
            </a:extLst>
          </p:cNvPr>
          <p:cNvSpPr/>
          <p:nvPr/>
        </p:nvSpPr>
        <p:spPr>
          <a:xfrm rot="10800000">
            <a:off x="8628685" y="2366416"/>
            <a:ext cx="458199" cy="28679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32"/>
          <p:cNvSpPr txBox="1">
            <a:spLocks noGrp="1"/>
          </p:cNvSpPr>
          <p:nvPr>
            <p:ph type="body" idx="1"/>
          </p:nvPr>
        </p:nvSpPr>
        <p:spPr>
          <a:xfrm>
            <a:off x="1368600" y="1758238"/>
            <a:ext cx="6406800" cy="16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latin typeface="Perpetua Titling MT" panose="02020502060505020804" pitchFamily="18" charset="0"/>
              </a:rPr>
              <a:t>Hoja de cálculo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>
                    <a:lumMod val="10000"/>
                  </a:schemeClr>
                </a:solidFill>
              </a:rPr>
              <a:t>Documento digital :  </a:t>
            </a:r>
          </a:p>
          <a:p>
            <a:pPr marL="914400" lvl="2" indent="0" algn="l">
              <a:buNone/>
            </a:pPr>
            <a:endParaRPr lang="es-ES" dirty="0">
              <a:solidFill>
                <a:schemeClr val="bg1">
                  <a:lumMod val="10000"/>
                </a:schemeClr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bg1">
                    <a:lumMod val="10000"/>
                  </a:schemeClr>
                </a:solidFill>
              </a:rPr>
              <a:t>  Organiza</a:t>
            </a:r>
          </a:p>
          <a:p>
            <a:pPr marL="914400" lvl="2" indent="0" algn="l">
              <a:buNone/>
            </a:pPr>
            <a:endParaRPr lang="es-ES" dirty="0">
              <a:solidFill>
                <a:schemeClr val="bg1">
                  <a:lumMod val="10000"/>
                </a:schemeClr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q"/>
            </a:pPr>
            <a:r>
              <a:rPr lang="es-ES" dirty="0">
                <a:solidFill>
                  <a:schemeClr val="bg1">
                    <a:lumMod val="10000"/>
                  </a:schemeClr>
                </a:solidFill>
              </a:rPr>
              <a:t>  Manipula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597" name="Google Shape;1597;p32"/>
          <p:cNvGrpSpPr/>
          <p:nvPr/>
        </p:nvGrpSpPr>
        <p:grpSpPr>
          <a:xfrm>
            <a:off x="1918839" y="358524"/>
            <a:ext cx="5306936" cy="1198496"/>
            <a:chOff x="1979225" y="358525"/>
            <a:chExt cx="5186100" cy="1198496"/>
          </a:xfrm>
        </p:grpSpPr>
        <p:sp>
          <p:nvSpPr>
            <p:cNvPr id="1598" name="Google Shape;1598;p32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32"/>
          <p:cNvSpPr txBox="1">
            <a:spLocks noGrp="1"/>
          </p:cNvSpPr>
          <p:nvPr>
            <p:ph type="ctrTitle"/>
          </p:nvPr>
        </p:nvSpPr>
        <p:spPr>
          <a:xfrm>
            <a:off x="2203175" y="445175"/>
            <a:ext cx="47376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introducción</a:t>
            </a:r>
            <a:endParaRPr dirty="0"/>
          </a:p>
        </p:txBody>
      </p:sp>
      <p:sp>
        <p:nvSpPr>
          <p:cNvPr id="1607" name="Google Shape;1607;p32"/>
          <p:cNvSpPr/>
          <p:nvPr/>
        </p:nvSpPr>
        <p:spPr>
          <a:xfrm>
            <a:off x="3669465" y="3529800"/>
            <a:ext cx="3380407" cy="4932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Bowlby One SC"/>
            </a:endParaRP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8DCBC0EB-2E44-6EAC-370C-84C90714E677}"/>
              </a:ext>
            </a:extLst>
          </p:cNvPr>
          <p:cNvSpPr/>
          <p:nvPr/>
        </p:nvSpPr>
        <p:spPr>
          <a:xfrm>
            <a:off x="3669465" y="2863780"/>
            <a:ext cx="319731" cy="58915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BF029B-828D-7467-6D9D-1493687F4F17}"/>
              </a:ext>
            </a:extLst>
          </p:cNvPr>
          <p:cNvSpPr txBox="1"/>
          <p:nvPr/>
        </p:nvSpPr>
        <p:spPr>
          <a:xfrm>
            <a:off x="4114856" y="2967274"/>
            <a:ext cx="3753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Datos numéricos y alfanuméricos en forma de tablas, donde se insertan valores y fórmulas para realizar cálculos</a:t>
            </a:r>
          </a:p>
        </p:txBody>
      </p:sp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6687BAA0-D408-02FC-2CB4-3E9BD5646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090" y="1951465"/>
            <a:ext cx="653370" cy="665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6E6EC80B-CCD3-7778-130B-426C195EE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93" y="3801174"/>
            <a:ext cx="813844" cy="78734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dibujo&#10;&#10;El contenido generado por IA puede ser incorrecto.">
            <a:hlinkClick r:id="rId5" action="ppaction://hlinksldjump"/>
            <a:extLst>
              <a:ext uri="{FF2B5EF4-FFF2-40B4-BE49-F238E27FC236}">
                <a16:creationId xmlns:a16="http://schemas.microsoft.com/office/drawing/2014/main" id="{250B5288-A170-BCA1-E82A-34DE50C69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607" y="4462783"/>
            <a:ext cx="412594" cy="48052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Flecha: hacia la izquierda 13">
            <a:hlinkClick r:id="rId5" action="ppaction://hlinksldjump"/>
            <a:extLst>
              <a:ext uri="{FF2B5EF4-FFF2-40B4-BE49-F238E27FC236}">
                <a16:creationId xmlns:a16="http://schemas.microsoft.com/office/drawing/2014/main" id="{AD6ECF2B-A22A-1A89-3B1C-97630B77BEFE}"/>
              </a:ext>
            </a:extLst>
          </p:cNvPr>
          <p:cNvSpPr/>
          <p:nvPr/>
        </p:nvSpPr>
        <p:spPr>
          <a:xfrm>
            <a:off x="160910" y="2430966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la izquierda 14">
            <a:extLst>
              <a:ext uri="{FF2B5EF4-FFF2-40B4-BE49-F238E27FC236}">
                <a16:creationId xmlns:a16="http://schemas.microsoft.com/office/drawing/2014/main" id="{0022F5E0-D458-8B4C-7D47-48E24E23D319}"/>
              </a:ext>
            </a:extLst>
          </p:cNvPr>
          <p:cNvSpPr/>
          <p:nvPr/>
        </p:nvSpPr>
        <p:spPr>
          <a:xfrm rot="10597687">
            <a:off x="8624162" y="2442540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4"/>
          <p:cNvSpPr/>
          <p:nvPr/>
        </p:nvSpPr>
        <p:spPr>
          <a:xfrm>
            <a:off x="1424749" y="2990668"/>
            <a:ext cx="6294900" cy="1366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0" name="Google Shape;1640;p34"/>
          <p:cNvGrpSpPr/>
          <p:nvPr/>
        </p:nvGrpSpPr>
        <p:grpSpPr>
          <a:xfrm>
            <a:off x="1070900" y="1349827"/>
            <a:ext cx="7002600" cy="1472398"/>
            <a:chOff x="1070900" y="1809477"/>
            <a:chExt cx="7002600" cy="1472398"/>
          </a:xfrm>
        </p:grpSpPr>
        <p:sp>
          <p:nvSpPr>
            <p:cNvPr id="1641" name="Google Shape;1641;p34"/>
            <p:cNvSpPr/>
            <p:nvPr/>
          </p:nvSpPr>
          <p:spPr>
            <a:xfrm>
              <a:off x="1070900" y="1961575"/>
              <a:ext cx="7002600" cy="13203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4"/>
            <p:cNvSpPr/>
            <p:nvPr/>
          </p:nvSpPr>
          <p:spPr>
            <a:xfrm>
              <a:off x="1070900" y="1809477"/>
              <a:ext cx="7002600" cy="12795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3" name="Google Shape;1643;p34"/>
          <p:cNvSpPr txBox="1">
            <a:spLocks noGrp="1"/>
          </p:cNvSpPr>
          <p:nvPr>
            <p:ph type="title"/>
          </p:nvPr>
        </p:nvSpPr>
        <p:spPr>
          <a:xfrm>
            <a:off x="1086300" y="1602838"/>
            <a:ext cx="69714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Perpetua Titling MT" panose="02020502060505020804" pitchFamily="18" charset="0"/>
              </a:rPr>
              <a:t>La primera hoja de cálculo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Perpetua Titling MT" panose="02020502060505020804" pitchFamily="18" charset="0"/>
            </a:endParaRPr>
          </a:p>
        </p:txBody>
      </p:sp>
      <p:sp>
        <p:nvSpPr>
          <p:cNvPr id="1644" name="Google Shape;1644;p34"/>
          <p:cNvSpPr txBox="1">
            <a:spLocks noGrp="1"/>
          </p:cNvSpPr>
          <p:nvPr>
            <p:ph type="subTitle" idx="1"/>
          </p:nvPr>
        </p:nvSpPr>
        <p:spPr>
          <a:xfrm>
            <a:off x="1654350" y="3082168"/>
            <a:ext cx="5835300" cy="1066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bg1">
                    <a:lumMod val="10000"/>
                  </a:schemeClr>
                </a:solidFill>
              </a:rPr>
              <a:t>VisiCalc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bg1">
                    <a:lumMod val="10000"/>
                  </a:schemeClr>
                </a:solidFill>
              </a:rPr>
              <a:t>Lanzada en 1979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bg1">
                    <a:lumMod val="10000"/>
                  </a:schemeClr>
                </a:solidFill>
              </a:rPr>
              <a:t>Programas : lotus1-2-3 y Excel</a:t>
            </a:r>
            <a:endParaRPr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645" name="Google Shape;1645;p34"/>
          <p:cNvGrpSpPr/>
          <p:nvPr/>
        </p:nvGrpSpPr>
        <p:grpSpPr>
          <a:xfrm rot="-727465" flipH="1">
            <a:off x="7307500" y="2751096"/>
            <a:ext cx="1152751" cy="1848476"/>
            <a:chOff x="10740175" y="552419"/>
            <a:chExt cx="1095062" cy="1755969"/>
          </a:xfrm>
        </p:grpSpPr>
        <p:sp>
          <p:nvSpPr>
            <p:cNvPr id="1646" name="Google Shape;1646;p34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4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4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4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4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4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4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547A6C7-379A-CDE9-3038-FD032D4F4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9765">
            <a:off x="378821" y="3943872"/>
            <a:ext cx="943194" cy="826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 descr="Imagen que contiene dibujo&#10;&#10;El contenido generado por IA puede ser incorrecto.">
            <a:hlinkClick r:id="rId4" action="ppaction://hlinksldjump"/>
            <a:extLst>
              <a:ext uri="{FF2B5EF4-FFF2-40B4-BE49-F238E27FC236}">
                <a16:creationId xmlns:a16="http://schemas.microsoft.com/office/drawing/2014/main" id="{C2364B11-E67B-1877-929A-1D5ECD17B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607" y="4462783"/>
            <a:ext cx="412594" cy="48052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echa: hacia la izquierda 3">
            <a:hlinkClick r:id="rId6" action="ppaction://hlinksldjump"/>
            <a:extLst>
              <a:ext uri="{FF2B5EF4-FFF2-40B4-BE49-F238E27FC236}">
                <a16:creationId xmlns:a16="http://schemas.microsoft.com/office/drawing/2014/main" id="{ABBD9E08-C174-D55E-E45D-9F61F65C6A02}"/>
              </a:ext>
            </a:extLst>
          </p:cNvPr>
          <p:cNvSpPr/>
          <p:nvPr/>
        </p:nvSpPr>
        <p:spPr>
          <a:xfrm>
            <a:off x="160910" y="2430966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hacia la izquierda 4">
            <a:hlinkClick r:id="rId7" action="ppaction://hlinksldjump"/>
            <a:extLst>
              <a:ext uri="{FF2B5EF4-FFF2-40B4-BE49-F238E27FC236}">
                <a16:creationId xmlns:a16="http://schemas.microsoft.com/office/drawing/2014/main" id="{C00B933C-3411-8E09-7F31-F21322F96E5A}"/>
              </a:ext>
            </a:extLst>
          </p:cNvPr>
          <p:cNvSpPr/>
          <p:nvPr/>
        </p:nvSpPr>
        <p:spPr>
          <a:xfrm rot="10800000">
            <a:off x="8300917" y="2370356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38"/>
          <p:cNvSpPr/>
          <p:nvPr/>
        </p:nvSpPr>
        <p:spPr>
          <a:xfrm>
            <a:off x="3391950" y="2912282"/>
            <a:ext cx="2360100" cy="1372800"/>
          </a:xfrm>
          <a:prstGeom prst="roundRect">
            <a:avLst>
              <a:gd name="adj" fmla="val 1180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000" b="1" i="1" dirty="0">
                <a:latin typeface="Poppins" panose="00000500000000000000" pitchFamily="2" charset="0"/>
                <a:cs typeface="Poppins" panose="00000500000000000000" pitchFamily="2" charset="0"/>
              </a:rPr>
              <a:t>Number de iWork de Apple</a:t>
            </a:r>
          </a:p>
        </p:txBody>
      </p:sp>
      <p:sp>
        <p:nvSpPr>
          <p:cNvPr id="1848" name="Google Shape;1848;p38"/>
          <p:cNvSpPr/>
          <p:nvPr/>
        </p:nvSpPr>
        <p:spPr>
          <a:xfrm>
            <a:off x="5893828" y="2912282"/>
            <a:ext cx="2360100" cy="1372800"/>
          </a:xfrm>
          <a:prstGeom prst="roundRect">
            <a:avLst>
              <a:gd name="adj" fmla="val 1180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000" b="1" i="1" dirty="0">
                <a:latin typeface="Poppins" panose="00000500000000000000" pitchFamily="2" charset="0"/>
                <a:cs typeface="Poppins" panose="00000500000000000000" pitchFamily="2" charset="0"/>
              </a:rPr>
              <a:t>Excel de Microsoft Office</a:t>
            </a:r>
          </a:p>
        </p:txBody>
      </p:sp>
      <p:sp>
        <p:nvSpPr>
          <p:cNvPr id="1849" name="Google Shape;1849;p38"/>
          <p:cNvSpPr/>
          <p:nvPr/>
        </p:nvSpPr>
        <p:spPr>
          <a:xfrm>
            <a:off x="868063" y="2934068"/>
            <a:ext cx="2360100" cy="1372800"/>
          </a:xfrm>
          <a:prstGeom prst="roundRect">
            <a:avLst>
              <a:gd name="adj" fmla="val 1180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000" b="1" i="1" dirty="0">
                <a:latin typeface="Poppins" panose="00000500000000000000" pitchFamily="2" charset="0"/>
                <a:cs typeface="Poppins" panose="00000500000000000000" pitchFamily="2" charset="0"/>
              </a:rPr>
              <a:t>Clac de OpenOffice</a:t>
            </a:r>
          </a:p>
        </p:txBody>
      </p:sp>
      <p:grpSp>
        <p:nvGrpSpPr>
          <p:cNvPr id="1850" name="Google Shape;1850;p38"/>
          <p:cNvGrpSpPr/>
          <p:nvPr/>
        </p:nvGrpSpPr>
        <p:grpSpPr>
          <a:xfrm>
            <a:off x="1904788" y="235451"/>
            <a:ext cx="5306936" cy="1198496"/>
            <a:chOff x="1979225" y="358525"/>
            <a:chExt cx="5186100" cy="1198496"/>
          </a:xfrm>
        </p:grpSpPr>
        <p:sp>
          <p:nvSpPr>
            <p:cNvPr id="1851" name="Google Shape;1851;p38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8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3" name="Google Shape;1853;p38"/>
          <p:cNvSpPr txBox="1">
            <a:spLocks noGrp="1"/>
          </p:cNvSpPr>
          <p:nvPr>
            <p:ph type="ctrTitle"/>
          </p:nvPr>
        </p:nvSpPr>
        <p:spPr>
          <a:xfrm>
            <a:off x="2423900" y="613317"/>
            <a:ext cx="4296300" cy="6244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2000" dirty="0">
                <a:solidFill>
                  <a:schemeClr val="tx1"/>
                </a:solidFill>
                <a:latin typeface="Bowlby One SC" panose="020B0604020202020204" charset="0"/>
                <a:ea typeface="Poppins Medium"/>
                <a:cs typeface="Poppins Medium"/>
                <a:sym typeface="Poppins Medium"/>
              </a:rPr>
              <a:t>Programas de cálculo más</a:t>
            </a:r>
            <a:br>
              <a:rPr lang="es-ES" sz="2000" dirty="0">
                <a:solidFill>
                  <a:schemeClr val="tx1"/>
                </a:solidFill>
                <a:latin typeface="Bowlby One SC" panose="020B0604020202020204" charset="0"/>
                <a:ea typeface="Poppins Medium"/>
                <a:cs typeface="Poppins Medium"/>
                <a:sym typeface="Poppins Medium"/>
              </a:rPr>
            </a:br>
            <a:br>
              <a:rPr lang="es-ES" sz="2000" dirty="0">
                <a:solidFill>
                  <a:schemeClr val="tx1"/>
                </a:solidFill>
                <a:latin typeface="Bowlby One SC" panose="020B0604020202020204" charset="0"/>
                <a:ea typeface="Poppins Medium"/>
                <a:cs typeface="Poppins Medium"/>
                <a:sym typeface="Poppins Medium"/>
              </a:rPr>
            </a:br>
            <a:r>
              <a:rPr lang="es-ES" sz="2000" dirty="0">
                <a:solidFill>
                  <a:schemeClr val="tx1"/>
                </a:solidFill>
                <a:latin typeface="Bowlby One SC" panose="020B0604020202020204" charset="0"/>
                <a:ea typeface="Poppins Medium"/>
                <a:cs typeface="Poppins Medium"/>
                <a:sym typeface="Poppins Medium"/>
              </a:rPr>
              <a:t> usados</a:t>
            </a:r>
            <a:br>
              <a:rPr lang="es-ES" sz="1800" dirty="0">
                <a:solidFill>
                  <a:schemeClr val="tx1"/>
                </a:solidFill>
                <a:latin typeface="Bowlby One SC" panose="020B0604020202020204" charset="0"/>
                <a:ea typeface="Poppins Medium"/>
                <a:cs typeface="Poppins Medium"/>
                <a:sym typeface="Poppins Medium"/>
              </a:rPr>
            </a:br>
            <a:endParaRPr sz="1800" dirty="0"/>
          </a:p>
        </p:txBody>
      </p:sp>
      <p:grpSp>
        <p:nvGrpSpPr>
          <p:cNvPr id="1860" name="Google Shape;1860;p38"/>
          <p:cNvGrpSpPr/>
          <p:nvPr/>
        </p:nvGrpSpPr>
        <p:grpSpPr>
          <a:xfrm rot="-265778">
            <a:off x="6651405" y="1924153"/>
            <a:ext cx="844945" cy="813296"/>
            <a:chOff x="4739903" y="2922653"/>
            <a:chExt cx="295825" cy="284755"/>
          </a:xfrm>
        </p:grpSpPr>
        <p:sp>
          <p:nvSpPr>
            <p:cNvPr id="1861" name="Google Shape;1861;p38"/>
            <p:cNvSpPr/>
            <p:nvPr/>
          </p:nvSpPr>
          <p:spPr>
            <a:xfrm>
              <a:off x="4744756" y="2990031"/>
              <a:ext cx="287072" cy="213123"/>
            </a:xfrm>
            <a:custGeom>
              <a:avLst/>
              <a:gdLst/>
              <a:ahLst/>
              <a:cxnLst/>
              <a:rect l="l" t="t" r="r" b="b"/>
              <a:pathLst>
                <a:path w="10528" h="7816" extrusionOk="0">
                  <a:moveTo>
                    <a:pt x="2392" y="1"/>
                  </a:moveTo>
                  <a:cubicBezTo>
                    <a:pt x="1910" y="1"/>
                    <a:pt x="1428" y="19"/>
                    <a:pt x="929" y="54"/>
                  </a:cubicBezTo>
                  <a:cubicBezTo>
                    <a:pt x="393" y="108"/>
                    <a:pt x="1" y="179"/>
                    <a:pt x="1" y="697"/>
                  </a:cubicBezTo>
                  <a:lnTo>
                    <a:pt x="1" y="6567"/>
                  </a:lnTo>
                  <a:cubicBezTo>
                    <a:pt x="1" y="7120"/>
                    <a:pt x="447" y="7584"/>
                    <a:pt x="1018" y="7584"/>
                  </a:cubicBezTo>
                  <a:lnTo>
                    <a:pt x="1089" y="7584"/>
                  </a:lnTo>
                  <a:cubicBezTo>
                    <a:pt x="1535" y="7548"/>
                    <a:pt x="1964" y="7530"/>
                    <a:pt x="2392" y="7530"/>
                  </a:cubicBezTo>
                  <a:cubicBezTo>
                    <a:pt x="3569" y="7530"/>
                    <a:pt x="4372" y="7673"/>
                    <a:pt x="4747" y="7762"/>
                  </a:cubicBezTo>
                  <a:cubicBezTo>
                    <a:pt x="4925" y="7798"/>
                    <a:pt x="5086" y="7816"/>
                    <a:pt x="5264" y="7816"/>
                  </a:cubicBezTo>
                  <a:cubicBezTo>
                    <a:pt x="5443" y="7816"/>
                    <a:pt x="5603" y="7798"/>
                    <a:pt x="5782" y="7762"/>
                  </a:cubicBezTo>
                  <a:cubicBezTo>
                    <a:pt x="6157" y="7673"/>
                    <a:pt x="6959" y="7530"/>
                    <a:pt x="8137" y="7530"/>
                  </a:cubicBezTo>
                  <a:cubicBezTo>
                    <a:pt x="8565" y="7530"/>
                    <a:pt x="8994" y="7548"/>
                    <a:pt x="9440" y="7584"/>
                  </a:cubicBezTo>
                  <a:lnTo>
                    <a:pt x="9511" y="7584"/>
                  </a:lnTo>
                  <a:cubicBezTo>
                    <a:pt x="9779" y="7584"/>
                    <a:pt x="10046" y="7477"/>
                    <a:pt x="10225" y="7281"/>
                  </a:cubicBezTo>
                  <a:cubicBezTo>
                    <a:pt x="10421" y="7102"/>
                    <a:pt x="10528" y="6834"/>
                    <a:pt x="10528" y="6567"/>
                  </a:cubicBezTo>
                  <a:lnTo>
                    <a:pt x="10528" y="697"/>
                  </a:lnTo>
                  <a:cubicBezTo>
                    <a:pt x="10528" y="179"/>
                    <a:pt x="10135" y="108"/>
                    <a:pt x="9600" y="54"/>
                  </a:cubicBezTo>
                  <a:cubicBezTo>
                    <a:pt x="9101" y="19"/>
                    <a:pt x="8619" y="1"/>
                    <a:pt x="8137" y="1"/>
                  </a:cubicBezTo>
                  <a:cubicBezTo>
                    <a:pt x="6656" y="1"/>
                    <a:pt x="5675" y="215"/>
                    <a:pt x="5264" y="322"/>
                  </a:cubicBezTo>
                  <a:cubicBezTo>
                    <a:pt x="4854" y="215"/>
                    <a:pt x="3873" y="1"/>
                    <a:pt x="2392" y="1"/>
                  </a:cubicBezTo>
                  <a:close/>
                </a:path>
              </a:pathLst>
            </a:custGeom>
            <a:solidFill>
              <a:srgbClr val="7FB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8"/>
            <p:cNvSpPr/>
            <p:nvPr/>
          </p:nvSpPr>
          <p:spPr>
            <a:xfrm>
              <a:off x="4888783" y="2990031"/>
              <a:ext cx="143045" cy="213123"/>
            </a:xfrm>
            <a:custGeom>
              <a:avLst/>
              <a:gdLst/>
              <a:ahLst/>
              <a:cxnLst/>
              <a:rect l="l" t="t" r="r" b="b"/>
              <a:pathLst>
                <a:path w="5246" h="7816" extrusionOk="0">
                  <a:moveTo>
                    <a:pt x="2855" y="1"/>
                  </a:moveTo>
                  <a:cubicBezTo>
                    <a:pt x="1392" y="1"/>
                    <a:pt x="411" y="197"/>
                    <a:pt x="0" y="322"/>
                  </a:cubicBezTo>
                  <a:lnTo>
                    <a:pt x="0" y="7816"/>
                  </a:lnTo>
                  <a:cubicBezTo>
                    <a:pt x="161" y="7816"/>
                    <a:pt x="321" y="7798"/>
                    <a:pt x="482" y="7762"/>
                  </a:cubicBezTo>
                  <a:cubicBezTo>
                    <a:pt x="857" y="7673"/>
                    <a:pt x="1677" y="7530"/>
                    <a:pt x="2855" y="7530"/>
                  </a:cubicBezTo>
                  <a:cubicBezTo>
                    <a:pt x="3265" y="7530"/>
                    <a:pt x="3712" y="7548"/>
                    <a:pt x="4140" y="7584"/>
                  </a:cubicBezTo>
                  <a:lnTo>
                    <a:pt x="4229" y="7584"/>
                  </a:lnTo>
                  <a:cubicBezTo>
                    <a:pt x="4514" y="7584"/>
                    <a:pt x="4782" y="7459"/>
                    <a:pt x="4978" y="7263"/>
                  </a:cubicBezTo>
                  <a:cubicBezTo>
                    <a:pt x="5157" y="7066"/>
                    <a:pt x="5246" y="6817"/>
                    <a:pt x="5246" y="6549"/>
                  </a:cubicBezTo>
                  <a:lnTo>
                    <a:pt x="5246" y="697"/>
                  </a:lnTo>
                  <a:cubicBezTo>
                    <a:pt x="5246" y="179"/>
                    <a:pt x="4853" y="108"/>
                    <a:pt x="4318" y="54"/>
                  </a:cubicBezTo>
                  <a:cubicBezTo>
                    <a:pt x="3819" y="19"/>
                    <a:pt x="3337" y="1"/>
                    <a:pt x="2855" y="1"/>
                  </a:cubicBezTo>
                  <a:close/>
                </a:path>
              </a:pathLst>
            </a:custGeom>
            <a:solidFill>
              <a:srgbClr val="60A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8"/>
            <p:cNvSpPr/>
            <p:nvPr/>
          </p:nvSpPr>
          <p:spPr>
            <a:xfrm>
              <a:off x="4975385" y="2990522"/>
              <a:ext cx="55980" cy="206306"/>
            </a:xfrm>
            <a:custGeom>
              <a:avLst/>
              <a:gdLst/>
              <a:ahLst/>
              <a:cxnLst/>
              <a:rect l="l" t="t" r="r" b="b"/>
              <a:pathLst>
                <a:path w="2053" h="7566" extrusionOk="0">
                  <a:moveTo>
                    <a:pt x="678" y="1"/>
                  </a:moveTo>
                  <a:lnTo>
                    <a:pt x="678" y="6674"/>
                  </a:lnTo>
                  <a:cubicBezTo>
                    <a:pt x="678" y="6709"/>
                    <a:pt x="660" y="6763"/>
                    <a:pt x="660" y="6799"/>
                  </a:cubicBezTo>
                  <a:cubicBezTo>
                    <a:pt x="536" y="7155"/>
                    <a:pt x="286" y="7405"/>
                    <a:pt x="0" y="7512"/>
                  </a:cubicBezTo>
                  <a:cubicBezTo>
                    <a:pt x="321" y="7512"/>
                    <a:pt x="643" y="7530"/>
                    <a:pt x="982" y="7566"/>
                  </a:cubicBezTo>
                  <a:lnTo>
                    <a:pt x="1035" y="7566"/>
                  </a:lnTo>
                  <a:cubicBezTo>
                    <a:pt x="1481" y="7566"/>
                    <a:pt x="1874" y="7280"/>
                    <a:pt x="2034" y="6799"/>
                  </a:cubicBezTo>
                  <a:cubicBezTo>
                    <a:pt x="2034" y="6763"/>
                    <a:pt x="2052" y="6709"/>
                    <a:pt x="2052" y="6674"/>
                  </a:cubicBezTo>
                  <a:lnTo>
                    <a:pt x="2052" y="679"/>
                  </a:lnTo>
                  <a:cubicBezTo>
                    <a:pt x="2052" y="161"/>
                    <a:pt x="1660" y="90"/>
                    <a:pt x="1124" y="36"/>
                  </a:cubicBezTo>
                  <a:cubicBezTo>
                    <a:pt x="982" y="36"/>
                    <a:pt x="821" y="18"/>
                    <a:pt x="678" y="1"/>
                  </a:cubicBezTo>
                  <a:close/>
                </a:path>
              </a:pathLst>
            </a:custGeom>
            <a:solidFill>
              <a:srgbClr val="538E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8"/>
            <p:cNvSpPr/>
            <p:nvPr/>
          </p:nvSpPr>
          <p:spPr>
            <a:xfrm>
              <a:off x="4762289" y="2972634"/>
              <a:ext cx="251543" cy="211187"/>
            </a:xfrm>
            <a:custGeom>
              <a:avLst/>
              <a:gdLst/>
              <a:ahLst/>
              <a:cxnLst/>
              <a:rect l="l" t="t" r="r" b="b"/>
              <a:pathLst>
                <a:path w="9225" h="7745" extrusionOk="0">
                  <a:moveTo>
                    <a:pt x="1744" y="1"/>
                  </a:moveTo>
                  <a:cubicBezTo>
                    <a:pt x="1312" y="1"/>
                    <a:pt x="831" y="20"/>
                    <a:pt x="304" y="68"/>
                  </a:cubicBezTo>
                  <a:cubicBezTo>
                    <a:pt x="125" y="86"/>
                    <a:pt x="0" y="228"/>
                    <a:pt x="0" y="407"/>
                  </a:cubicBezTo>
                  <a:lnTo>
                    <a:pt x="0" y="7151"/>
                  </a:lnTo>
                  <a:cubicBezTo>
                    <a:pt x="0" y="7338"/>
                    <a:pt x="145" y="7492"/>
                    <a:pt x="327" y="7492"/>
                  </a:cubicBezTo>
                  <a:cubicBezTo>
                    <a:pt x="337" y="7492"/>
                    <a:pt x="347" y="7491"/>
                    <a:pt x="357" y="7490"/>
                  </a:cubicBezTo>
                  <a:cubicBezTo>
                    <a:pt x="832" y="7452"/>
                    <a:pt x="1269" y="7436"/>
                    <a:pt x="1667" y="7436"/>
                  </a:cubicBezTo>
                  <a:cubicBezTo>
                    <a:pt x="2929" y="7436"/>
                    <a:pt x="3799" y="7596"/>
                    <a:pt x="4247" y="7704"/>
                  </a:cubicBezTo>
                  <a:cubicBezTo>
                    <a:pt x="4372" y="7731"/>
                    <a:pt x="4492" y="7745"/>
                    <a:pt x="4610" y="7745"/>
                  </a:cubicBezTo>
                  <a:cubicBezTo>
                    <a:pt x="4728" y="7745"/>
                    <a:pt x="4844" y="7731"/>
                    <a:pt x="4960" y="7704"/>
                  </a:cubicBezTo>
                  <a:cubicBezTo>
                    <a:pt x="5422" y="7596"/>
                    <a:pt x="6295" y="7436"/>
                    <a:pt x="7558" y="7436"/>
                  </a:cubicBezTo>
                  <a:cubicBezTo>
                    <a:pt x="7956" y="7436"/>
                    <a:pt x="8393" y="7452"/>
                    <a:pt x="8868" y="7490"/>
                  </a:cubicBezTo>
                  <a:cubicBezTo>
                    <a:pt x="8878" y="7491"/>
                    <a:pt x="8888" y="7492"/>
                    <a:pt x="8898" y="7492"/>
                  </a:cubicBezTo>
                  <a:cubicBezTo>
                    <a:pt x="9080" y="7492"/>
                    <a:pt x="9225" y="7338"/>
                    <a:pt x="9225" y="7151"/>
                  </a:cubicBezTo>
                  <a:lnTo>
                    <a:pt x="9225" y="407"/>
                  </a:lnTo>
                  <a:cubicBezTo>
                    <a:pt x="9225" y="228"/>
                    <a:pt x="9100" y="86"/>
                    <a:pt x="8922" y="68"/>
                  </a:cubicBezTo>
                  <a:cubicBezTo>
                    <a:pt x="8394" y="20"/>
                    <a:pt x="7913" y="1"/>
                    <a:pt x="7478" y="1"/>
                  </a:cubicBezTo>
                  <a:cubicBezTo>
                    <a:pt x="5958" y="1"/>
                    <a:pt x="5016" y="238"/>
                    <a:pt x="4711" y="335"/>
                  </a:cubicBezTo>
                  <a:cubicBezTo>
                    <a:pt x="4675" y="344"/>
                    <a:pt x="4639" y="349"/>
                    <a:pt x="4604" y="349"/>
                  </a:cubicBezTo>
                  <a:cubicBezTo>
                    <a:pt x="4568" y="349"/>
                    <a:pt x="4532" y="344"/>
                    <a:pt x="4497" y="335"/>
                  </a:cubicBezTo>
                  <a:cubicBezTo>
                    <a:pt x="4191" y="238"/>
                    <a:pt x="3260" y="1"/>
                    <a:pt x="1744" y="1"/>
                  </a:cubicBezTo>
                  <a:close/>
                </a:path>
              </a:pathLst>
            </a:custGeom>
            <a:solidFill>
              <a:srgbClr val="FF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8"/>
            <p:cNvSpPr/>
            <p:nvPr/>
          </p:nvSpPr>
          <p:spPr>
            <a:xfrm>
              <a:off x="4887801" y="2972634"/>
              <a:ext cx="126030" cy="211078"/>
            </a:xfrm>
            <a:custGeom>
              <a:avLst/>
              <a:gdLst/>
              <a:ahLst/>
              <a:cxnLst/>
              <a:rect l="l" t="t" r="r" b="b"/>
              <a:pathLst>
                <a:path w="4622" h="7741" extrusionOk="0">
                  <a:moveTo>
                    <a:pt x="2875" y="1"/>
                  </a:moveTo>
                  <a:cubicBezTo>
                    <a:pt x="1355" y="1"/>
                    <a:pt x="413" y="238"/>
                    <a:pt x="108" y="335"/>
                  </a:cubicBezTo>
                  <a:lnTo>
                    <a:pt x="1" y="335"/>
                  </a:lnTo>
                  <a:lnTo>
                    <a:pt x="1" y="7740"/>
                  </a:lnTo>
                  <a:cubicBezTo>
                    <a:pt x="125" y="7740"/>
                    <a:pt x="250" y="7722"/>
                    <a:pt x="357" y="7704"/>
                  </a:cubicBezTo>
                  <a:cubicBezTo>
                    <a:pt x="819" y="7596"/>
                    <a:pt x="1692" y="7436"/>
                    <a:pt x="2955" y="7436"/>
                  </a:cubicBezTo>
                  <a:cubicBezTo>
                    <a:pt x="3353" y="7436"/>
                    <a:pt x="3790" y="7452"/>
                    <a:pt x="4265" y="7490"/>
                  </a:cubicBezTo>
                  <a:cubicBezTo>
                    <a:pt x="4275" y="7491"/>
                    <a:pt x="4285" y="7492"/>
                    <a:pt x="4295" y="7492"/>
                  </a:cubicBezTo>
                  <a:cubicBezTo>
                    <a:pt x="4477" y="7492"/>
                    <a:pt x="4622" y="7338"/>
                    <a:pt x="4622" y="7151"/>
                  </a:cubicBezTo>
                  <a:lnTo>
                    <a:pt x="4622" y="407"/>
                  </a:lnTo>
                  <a:cubicBezTo>
                    <a:pt x="4622" y="228"/>
                    <a:pt x="4497" y="86"/>
                    <a:pt x="4319" y="68"/>
                  </a:cubicBezTo>
                  <a:cubicBezTo>
                    <a:pt x="3791" y="20"/>
                    <a:pt x="3310" y="1"/>
                    <a:pt x="2875" y="1"/>
                  </a:cubicBezTo>
                  <a:close/>
                </a:path>
              </a:pathLst>
            </a:custGeom>
            <a:solidFill>
              <a:srgbClr val="ED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8"/>
            <p:cNvSpPr/>
            <p:nvPr/>
          </p:nvSpPr>
          <p:spPr>
            <a:xfrm>
              <a:off x="4982665" y="2973016"/>
              <a:ext cx="31167" cy="203906"/>
            </a:xfrm>
            <a:custGeom>
              <a:avLst/>
              <a:gdLst/>
              <a:ahLst/>
              <a:cxnLst/>
              <a:rect l="l" t="t" r="r" b="b"/>
              <a:pathLst>
                <a:path w="1143" h="7478" extrusionOk="0">
                  <a:moveTo>
                    <a:pt x="1" y="0"/>
                  </a:moveTo>
                  <a:cubicBezTo>
                    <a:pt x="251" y="72"/>
                    <a:pt x="411" y="232"/>
                    <a:pt x="411" y="571"/>
                  </a:cubicBezTo>
                  <a:lnTo>
                    <a:pt x="411" y="7191"/>
                  </a:lnTo>
                  <a:cubicBezTo>
                    <a:pt x="411" y="7280"/>
                    <a:pt x="393" y="7369"/>
                    <a:pt x="376" y="7458"/>
                  </a:cubicBezTo>
                  <a:cubicBezTo>
                    <a:pt x="500" y="7458"/>
                    <a:pt x="643" y="7476"/>
                    <a:pt x="786" y="7476"/>
                  </a:cubicBezTo>
                  <a:cubicBezTo>
                    <a:pt x="796" y="7477"/>
                    <a:pt x="806" y="7478"/>
                    <a:pt x="816" y="7478"/>
                  </a:cubicBezTo>
                  <a:cubicBezTo>
                    <a:pt x="998" y="7478"/>
                    <a:pt x="1143" y="7324"/>
                    <a:pt x="1143" y="7137"/>
                  </a:cubicBezTo>
                  <a:lnTo>
                    <a:pt x="1143" y="393"/>
                  </a:lnTo>
                  <a:cubicBezTo>
                    <a:pt x="1143" y="214"/>
                    <a:pt x="1018" y="72"/>
                    <a:pt x="840" y="54"/>
                  </a:cubicBezTo>
                  <a:cubicBezTo>
                    <a:pt x="536" y="18"/>
                    <a:pt x="269" y="0"/>
                    <a:pt x="1" y="0"/>
                  </a:cubicBezTo>
                  <a:close/>
                </a:path>
              </a:pathLst>
            </a:custGeom>
            <a:solidFill>
              <a:srgbClr val="E0D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8"/>
            <p:cNvSpPr/>
            <p:nvPr/>
          </p:nvSpPr>
          <p:spPr>
            <a:xfrm>
              <a:off x="4796837" y="2928733"/>
              <a:ext cx="182938" cy="132793"/>
            </a:xfrm>
            <a:custGeom>
              <a:avLst/>
              <a:gdLst/>
              <a:ahLst/>
              <a:cxnLst/>
              <a:rect l="l" t="t" r="r" b="b"/>
              <a:pathLst>
                <a:path w="6709" h="4870" extrusionOk="0">
                  <a:moveTo>
                    <a:pt x="3354" y="1"/>
                  </a:moveTo>
                  <a:cubicBezTo>
                    <a:pt x="2409" y="1"/>
                    <a:pt x="1534" y="393"/>
                    <a:pt x="892" y="1071"/>
                  </a:cubicBezTo>
                  <a:cubicBezTo>
                    <a:pt x="303" y="1713"/>
                    <a:pt x="0" y="2534"/>
                    <a:pt x="0" y="3391"/>
                  </a:cubicBezTo>
                  <a:lnTo>
                    <a:pt x="0" y="4533"/>
                  </a:lnTo>
                  <a:cubicBezTo>
                    <a:pt x="0" y="4702"/>
                    <a:pt x="145" y="4855"/>
                    <a:pt x="327" y="4855"/>
                  </a:cubicBezTo>
                  <a:cubicBezTo>
                    <a:pt x="337" y="4855"/>
                    <a:pt x="347" y="4855"/>
                    <a:pt x="357" y="4854"/>
                  </a:cubicBezTo>
                  <a:cubicBezTo>
                    <a:pt x="535" y="4854"/>
                    <a:pt x="678" y="4693"/>
                    <a:pt x="678" y="4515"/>
                  </a:cubicBezTo>
                  <a:lnTo>
                    <a:pt x="678" y="3355"/>
                  </a:lnTo>
                  <a:cubicBezTo>
                    <a:pt x="678" y="1910"/>
                    <a:pt x="1838" y="714"/>
                    <a:pt x="3301" y="696"/>
                  </a:cubicBezTo>
                  <a:cubicBezTo>
                    <a:pt x="3322" y="696"/>
                    <a:pt x="3343" y="696"/>
                    <a:pt x="3364" y="696"/>
                  </a:cubicBezTo>
                  <a:cubicBezTo>
                    <a:pt x="4834" y="696"/>
                    <a:pt x="6013" y="1913"/>
                    <a:pt x="6013" y="3391"/>
                  </a:cubicBezTo>
                  <a:lnTo>
                    <a:pt x="6013" y="4515"/>
                  </a:lnTo>
                  <a:cubicBezTo>
                    <a:pt x="6013" y="4675"/>
                    <a:pt x="6102" y="4800"/>
                    <a:pt x="6245" y="4854"/>
                  </a:cubicBezTo>
                  <a:cubicBezTo>
                    <a:pt x="6283" y="4865"/>
                    <a:pt x="6320" y="4870"/>
                    <a:pt x="6356" y="4870"/>
                  </a:cubicBezTo>
                  <a:cubicBezTo>
                    <a:pt x="6555" y="4870"/>
                    <a:pt x="6709" y="4711"/>
                    <a:pt x="6709" y="4515"/>
                  </a:cubicBezTo>
                  <a:lnTo>
                    <a:pt x="6709" y="3355"/>
                  </a:lnTo>
                  <a:cubicBezTo>
                    <a:pt x="6709" y="2463"/>
                    <a:pt x="6370" y="1624"/>
                    <a:pt x="5727" y="982"/>
                  </a:cubicBezTo>
                  <a:cubicBezTo>
                    <a:pt x="5085" y="357"/>
                    <a:pt x="4247" y="1"/>
                    <a:pt x="3354" y="1"/>
                  </a:cubicBezTo>
                  <a:close/>
                </a:path>
              </a:pathLst>
            </a:custGeom>
            <a:solidFill>
              <a:srgbClr val="9C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8"/>
            <p:cNvSpPr/>
            <p:nvPr/>
          </p:nvSpPr>
          <p:spPr>
            <a:xfrm>
              <a:off x="4796346" y="3019234"/>
              <a:ext cx="40410" cy="66178"/>
            </a:xfrm>
            <a:custGeom>
              <a:avLst/>
              <a:gdLst/>
              <a:ahLst/>
              <a:cxnLst/>
              <a:rect l="l" t="t" r="r" b="b"/>
              <a:pathLst>
                <a:path w="1482" h="2427" extrusionOk="0">
                  <a:moveTo>
                    <a:pt x="803" y="0"/>
                  </a:moveTo>
                  <a:cubicBezTo>
                    <a:pt x="357" y="0"/>
                    <a:pt x="0" y="375"/>
                    <a:pt x="0" y="821"/>
                  </a:cubicBezTo>
                  <a:lnTo>
                    <a:pt x="0" y="1606"/>
                  </a:lnTo>
                  <a:cubicBezTo>
                    <a:pt x="0" y="2052"/>
                    <a:pt x="357" y="2427"/>
                    <a:pt x="803" y="2427"/>
                  </a:cubicBezTo>
                  <a:lnTo>
                    <a:pt x="1142" y="2427"/>
                  </a:lnTo>
                  <a:cubicBezTo>
                    <a:pt x="1321" y="2427"/>
                    <a:pt x="1481" y="2266"/>
                    <a:pt x="1481" y="2088"/>
                  </a:cubicBezTo>
                  <a:lnTo>
                    <a:pt x="1481" y="339"/>
                  </a:lnTo>
                  <a:cubicBezTo>
                    <a:pt x="1481" y="161"/>
                    <a:pt x="1321" y="0"/>
                    <a:pt x="1142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8"/>
            <p:cNvSpPr/>
            <p:nvPr/>
          </p:nvSpPr>
          <p:spPr>
            <a:xfrm>
              <a:off x="4818706" y="3019234"/>
              <a:ext cx="18051" cy="66178"/>
            </a:xfrm>
            <a:custGeom>
              <a:avLst/>
              <a:gdLst/>
              <a:ahLst/>
              <a:cxnLst/>
              <a:rect l="l" t="t" r="r" b="b"/>
              <a:pathLst>
                <a:path w="662" h="2427" extrusionOk="0">
                  <a:moveTo>
                    <a:pt x="1" y="0"/>
                  </a:moveTo>
                  <a:lnTo>
                    <a:pt x="1" y="2427"/>
                  </a:lnTo>
                  <a:lnTo>
                    <a:pt x="322" y="2427"/>
                  </a:lnTo>
                  <a:cubicBezTo>
                    <a:pt x="501" y="2427"/>
                    <a:pt x="661" y="2266"/>
                    <a:pt x="661" y="2088"/>
                  </a:cubicBezTo>
                  <a:lnTo>
                    <a:pt x="661" y="339"/>
                  </a:lnTo>
                  <a:cubicBezTo>
                    <a:pt x="661" y="161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8"/>
            <p:cNvSpPr/>
            <p:nvPr/>
          </p:nvSpPr>
          <p:spPr>
            <a:xfrm>
              <a:off x="4939364" y="3019234"/>
              <a:ext cx="40410" cy="66178"/>
            </a:xfrm>
            <a:custGeom>
              <a:avLst/>
              <a:gdLst/>
              <a:ahLst/>
              <a:cxnLst/>
              <a:rect l="l" t="t" r="r" b="b"/>
              <a:pathLst>
                <a:path w="1482" h="2427" extrusionOk="0">
                  <a:moveTo>
                    <a:pt x="340" y="0"/>
                  </a:moveTo>
                  <a:cubicBezTo>
                    <a:pt x="144" y="0"/>
                    <a:pt x="1" y="161"/>
                    <a:pt x="1" y="339"/>
                  </a:cubicBezTo>
                  <a:lnTo>
                    <a:pt x="1" y="2088"/>
                  </a:lnTo>
                  <a:cubicBezTo>
                    <a:pt x="1" y="2266"/>
                    <a:pt x="144" y="2427"/>
                    <a:pt x="340" y="2427"/>
                  </a:cubicBezTo>
                  <a:lnTo>
                    <a:pt x="679" y="2427"/>
                  </a:lnTo>
                  <a:cubicBezTo>
                    <a:pt x="1125" y="2427"/>
                    <a:pt x="1482" y="2052"/>
                    <a:pt x="1482" y="1606"/>
                  </a:cubicBezTo>
                  <a:lnTo>
                    <a:pt x="1482" y="821"/>
                  </a:lnTo>
                  <a:cubicBezTo>
                    <a:pt x="1482" y="375"/>
                    <a:pt x="1125" y="0"/>
                    <a:pt x="679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8"/>
            <p:cNvSpPr/>
            <p:nvPr/>
          </p:nvSpPr>
          <p:spPr>
            <a:xfrm>
              <a:off x="4801691" y="2927288"/>
              <a:ext cx="173721" cy="69069"/>
            </a:xfrm>
            <a:custGeom>
              <a:avLst/>
              <a:gdLst/>
              <a:ahLst/>
              <a:cxnLst/>
              <a:rect l="l" t="t" r="r" b="b"/>
              <a:pathLst>
                <a:path w="6371" h="2533" extrusionOk="0">
                  <a:moveTo>
                    <a:pt x="3159" y="0"/>
                  </a:moveTo>
                  <a:cubicBezTo>
                    <a:pt x="2249" y="0"/>
                    <a:pt x="1392" y="339"/>
                    <a:pt x="750" y="999"/>
                  </a:cubicBezTo>
                  <a:cubicBezTo>
                    <a:pt x="482" y="1267"/>
                    <a:pt x="268" y="1570"/>
                    <a:pt x="90" y="1891"/>
                  </a:cubicBezTo>
                  <a:cubicBezTo>
                    <a:pt x="0" y="2105"/>
                    <a:pt x="90" y="2355"/>
                    <a:pt x="304" y="2444"/>
                  </a:cubicBezTo>
                  <a:cubicBezTo>
                    <a:pt x="356" y="2468"/>
                    <a:pt x="410" y="2479"/>
                    <a:pt x="464" y="2479"/>
                  </a:cubicBezTo>
                  <a:cubicBezTo>
                    <a:pt x="614" y="2479"/>
                    <a:pt x="760" y="2393"/>
                    <a:pt x="839" y="2248"/>
                  </a:cubicBezTo>
                  <a:cubicBezTo>
                    <a:pt x="1017" y="1891"/>
                    <a:pt x="1285" y="1570"/>
                    <a:pt x="1624" y="1320"/>
                  </a:cubicBezTo>
                  <a:cubicBezTo>
                    <a:pt x="2070" y="981"/>
                    <a:pt x="2605" y="803"/>
                    <a:pt x="3159" y="803"/>
                  </a:cubicBezTo>
                  <a:cubicBezTo>
                    <a:pt x="3730" y="803"/>
                    <a:pt x="4283" y="999"/>
                    <a:pt x="4729" y="1338"/>
                  </a:cubicBezTo>
                  <a:cubicBezTo>
                    <a:pt x="5068" y="1588"/>
                    <a:pt x="5335" y="1927"/>
                    <a:pt x="5514" y="2302"/>
                  </a:cubicBezTo>
                  <a:cubicBezTo>
                    <a:pt x="5593" y="2446"/>
                    <a:pt x="5729" y="2533"/>
                    <a:pt x="5882" y="2533"/>
                  </a:cubicBezTo>
                  <a:cubicBezTo>
                    <a:pt x="5936" y="2533"/>
                    <a:pt x="5993" y="2522"/>
                    <a:pt x="6049" y="2498"/>
                  </a:cubicBezTo>
                  <a:cubicBezTo>
                    <a:pt x="6263" y="2409"/>
                    <a:pt x="6370" y="2159"/>
                    <a:pt x="6263" y="1945"/>
                  </a:cubicBezTo>
                  <a:cubicBezTo>
                    <a:pt x="6103" y="1606"/>
                    <a:pt x="5871" y="1285"/>
                    <a:pt x="5585" y="999"/>
                  </a:cubicBezTo>
                  <a:cubicBezTo>
                    <a:pt x="4943" y="339"/>
                    <a:pt x="4086" y="0"/>
                    <a:pt x="3159" y="0"/>
                  </a:cubicBezTo>
                  <a:close/>
                </a:path>
              </a:pathLst>
            </a:custGeom>
            <a:solidFill>
              <a:srgbClr val="FC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8"/>
            <p:cNvSpPr/>
            <p:nvPr/>
          </p:nvSpPr>
          <p:spPr>
            <a:xfrm>
              <a:off x="4939364" y="3019234"/>
              <a:ext cx="18051" cy="66178"/>
            </a:xfrm>
            <a:custGeom>
              <a:avLst/>
              <a:gdLst/>
              <a:ahLst/>
              <a:cxnLst/>
              <a:rect l="l" t="t" r="r" b="b"/>
              <a:pathLst>
                <a:path w="662" h="2427" extrusionOk="0">
                  <a:moveTo>
                    <a:pt x="340" y="0"/>
                  </a:moveTo>
                  <a:cubicBezTo>
                    <a:pt x="144" y="0"/>
                    <a:pt x="1" y="161"/>
                    <a:pt x="1" y="339"/>
                  </a:cubicBezTo>
                  <a:lnTo>
                    <a:pt x="1" y="2088"/>
                  </a:lnTo>
                  <a:cubicBezTo>
                    <a:pt x="1" y="2266"/>
                    <a:pt x="144" y="2427"/>
                    <a:pt x="340" y="2427"/>
                  </a:cubicBezTo>
                  <a:lnTo>
                    <a:pt x="661" y="2427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8"/>
            <p:cNvSpPr/>
            <p:nvPr/>
          </p:nvSpPr>
          <p:spPr>
            <a:xfrm>
              <a:off x="4864460" y="2927288"/>
              <a:ext cx="110951" cy="69069"/>
            </a:xfrm>
            <a:custGeom>
              <a:avLst/>
              <a:gdLst/>
              <a:ahLst/>
              <a:cxnLst/>
              <a:rect l="l" t="t" r="r" b="b"/>
              <a:pathLst>
                <a:path w="4069" h="2533" extrusionOk="0">
                  <a:moveTo>
                    <a:pt x="857" y="0"/>
                  </a:moveTo>
                  <a:cubicBezTo>
                    <a:pt x="571" y="0"/>
                    <a:pt x="286" y="36"/>
                    <a:pt x="0" y="107"/>
                  </a:cubicBezTo>
                  <a:cubicBezTo>
                    <a:pt x="660" y="196"/>
                    <a:pt x="1285" y="500"/>
                    <a:pt x="1784" y="981"/>
                  </a:cubicBezTo>
                  <a:cubicBezTo>
                    <a:pt x="2016" y="1071"/>
                    <a:pt x="2230" y="1178"/>
                    <a:pt x="2427" y="1338"/>
                  </a:cubicBezTo>
                  <a:cubicBezTo>
                    <a:pt x="2766" y="1588"/>
                    <a:pt x="3033" y="1927"/>
                    <a:pt x="3212" y="2302"/>
                  </a:cubicBezTo>
                  <a:cubicBezTo>
                    <a:pt x="3291" y="2446"/>
                    <a:pt x="3427" y="2533"/>
                    <a:pt x="3580" y="2533"/>
                  </a:cubicBezTo>
                  <a:cubicBezTo>
                    <a:pt x="3634" y="2533"/>
                    <a:pt x="3691" y="2522"/>
                    <a:pt x="3747" y="2498"/>
                  </a:cubicBezTo>
                  <a:cubicBezTo>
                    <a:pt x="3961" y="2409"/>
                    <a:pt x="4068" y="2159"/>
                    <a:pt x="3961" y="1945"/>
                  </a:cubicBezTo>
                  <a:cubicBezTo>
                    <a:pt x="3801" y="1606"/>
                    <a:pt x="3569" y="1285"/>
                    <a:pt x="3283" y="999"/>
                  </a:cubicBezTo>
                  <a:cubicBezTo>
                    <a:pt x="2641" y="339"/>
                    <a:pt x="1784" y="0"/>
                    <a:pt x="857" y="0"/>
                  </a:cubicBezTo>
                  <a:close/>
                </a:path>
              </a:pathLst>
            </a:custGeom>
            <a:solidFill>
              <a:srgbClr val="FC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8"/>
            <p:cNvSpPr/>
            <p:nvPr/>
          </p:nvSpPr>
          <p:spPr>
            <a:xfrm>
              <a:off x="4778322" y="3125932"/>
              <a:ext cx="95873" cy="13497"/>
            </a:xfrm>
            <a:custGeom>
              <a:avLst/>
              <a:gdLst/>
              <a:ahLst/>
              <a:cxnLst/>
              <a:rect l="l" t="t" r="r" b="b"/>
              <a:pathLst>
                <a:path w="3516" h="495" extrusionOk="0">
                  <a:moveTo>
                    <a:pt x="1134" y="0"/>
                  </a:moveTo>
                  <a:cubicBezTo>
                    <a:pt x="828" y="0"/>
                    <a:pt x="498" y="9"/>
                    <a:pt x="144" y="31"/>
                  </a:cubicBezTo>
                  <a:cubicBezTo>
                    <a:pt x="72" y="31"/>
                    <a:pt x="1" y="120"/>
                    <a:pt x="1" y="191"/>
                  </a:cubicBezTo>
                  <a:cubicBezTo>
                    <a:pt x="1" y="280"/>
                    <a:pt x="90" y="352"/>
                    <a:pt x="179" y="352"/>
                  </a:cubicBezTo>
                  <a:cubicBezTo>
                    <a:pt x="551" y="328"/>
                    <a:pt x="891" y="318"/>
                    <a:pt x="1200" y="318"/>
                  </a:cubicBezTo>
                  <a:cubicBezTo>
                    <a:pt x="2524" y="318"/>
                    <a:pt x="3265" y="494"/>
                    <a:pt x="3338" y="494"/>
                  </a:cubicBezTo>
                  <a:cubicBezTo>
                    <a:pt x="3409" y="494"/>
                    <a:pt x="3480" y="441"/>
                    <a:pt x="3498" y="370"/>
                  </a:cubicBezTo>
                  <a:cubicBezTo>
                    <a:pt x="3516" y="280"/>
                    <a:pt x="3445" y="209"/>
                    <a:pt x="3373" y="191"/>
                  </a:cubicBezTo>
                  <a:cubicBezTo>
                    <a:pt x="2869" y="96"/>
                    <a:pt x="2125" y="0"/>
                    <a:pt x="1134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8"/>
            <p:cNvSpPr/>
            <p:nvPr/>
          </p:nvSpPr>
          <p:spPr>
            <a:xfrm>
              <a:off x="4778322" y="3148019"/>
              <a:ext cx="95873" cy="13797"/>
            </a:xfrm>
            <a:custGeom>
              <a:avLst/>
              <a:gdLst/>
              <a:ahLst/>
              <a:cxnLst/>
              <a:rect l="l" t="t" r="r" b="b"/>
              <a:pathLst>
                <a:path w="3516" h="506" extrusionOk="0">
                  <a:moveTo>
                    <a:pt x="1250" y="1"/>
                  </a:moveTo>
                  <a:cubicBezTo>
                    <a:pt x="911" y="1"/>
                    <a:pt x="543" y="13"/>
                    <a:pt x="144" y="41"/>
                  </a:cubicBezTo>
                  <a:cubicBezTo>
                    <a:pt x="72" y="41"/>
                    <a:pt x="1" y="113"/>
                    <a:pt x="1" y="202"/>
                  </a:cubicBezTo>
                  <a:cubicBezTo>
                    <a:pt x="1" y="282"/>
                    <a:pt x="73" y="347"/>
                    <a:pt x="152" y="347"/>
                  </a:cubicBezTo>
                  <a:cubicBezTo>
                    <a:pt x="161" y="347"/>
                    <a:pt x="170" y="346"/>
                    <a:pt x="179" y="345"/>
                  </a:cubicBezTo>
                  <a:cubicBezTo>
                    <a:pt x="507" y="327"/>
                    <a:pt x="810" y="319"/>
                    <a:pt x="1089" y="319"/>
                  </a:cubicBezTo>
                  <a:cubicBezTo>
                    <a:pt x="2483" y="319"/>
                    <a:pt x="3263" y="505"/>
                    <a:pt x="3338" y="505"/>
                  </a:cubicBezTo>
                  <a:cubicBezTo>
                    <a:pt x="3409" y="505"/>
                    <a:pt x="3480" y="452"/>
                    <a:pt x="3498" y="380"/>
                  </a:cubicBezTo>
                  <a:cubicBezTo>
                    <a:pt x="3516" y="291"/>
                    <a:pt x="3445" y="202"/>
                    <a:pt x="3373" y="184"/>
                  </a:cubicBezTo>
                  <a:cubicBezTo>
                    <a:pt x="2889" y="92"/>
                    <a:pt x="2183" y="1"/>
                    <a:pt x="1250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8"/>
            <p:cNvSpPr/>
            <p:nvPr/>
          </p:nvSpPr>
          <p:spPr>
            <a:xfrm>
              <a:off x="4778322" y="3103545"/>
              <a:ext cx="95873" cy="13988"/>
            </a:xfrm>
            <a:custGeom>
              <a:avLst/>
              <a:gdLst/>
              <a:ahLst/>
              <a:cxnLst/>
              <a:rect l="l" t="t" r="r" b="b"/>
              <a:pathLst>
                <a:path w="3516" h="513" extrusionOk="0">
                  <a:moveTo>
                    <a:pt x="1134" y="1"/>
                  </a:moveTo>
                  <a:cubicBezTo>
                    <a:pt x="828" y="1"/>
                    <a:pt x="498" y="10"/>
                    <a:pt x="144" y="31"/>
                  </a:cubicBezTo>
                  <a:cubicBezTo>
                    <a:pt x="72" y="49"/>
                    <a:pt x="1" y="120"/>
                    <a:pt x="1" y="209"/>
                  </a:cubicBezTo>
                  <a:cubicBezTo>
                    <a:pt x="1" y="289"/>
                    <a:pt x="73" y="355"/>
                    <a:pt x="152" y="355"/>
                  </a:cubicBezTo>
                  <a:cubicBezTo>
                    <a:pt x="161" y="355"/>
                    <a:pt x="170" y="354"/>
                    <a:pt x="179" y="352"/>
                  </a:cubicBezTo>
                  <a:cubicBezTo>
                    <a:pt x="532" y="330"/>
                    <a:pt x="856" y="320"/>
                    <a:pt x="1153" y="320"/>
                  </a:cubicBezTo>
                  <a:cubicBezTo>
                    <a:pt x="2506" y="320"/>
                    <a:pt x="3264" y="513"/>
                    <a:pt x="3338" y="513"/>
                  </a:cubicBezTo>
                  <a:cubicBezTo>
                    <a:pt x="3409" y="513"/>
                    <a:pt x="3480" y="459"/>
                    <a:pt x="3498" y="370"/>
                  </a:cubicBezTo>
                  <a:cubicBezTo>
                    <a:pt x="3516" y="298"/>
                    <a:pt x="3445" y="209"/>
                    <a:pt x="3373" y="191"/>
                  </a:cubicBezTo>
                  <a:cubicBezTo>
                    <a:pt x="2869" y="96"/>
                    <a:pt x="2125" y="1"/>
                    <a:pt x="1134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8"/>
            <p:cNvSpPr/>
            <p:nvPr/>
          </p:nvSpPr>
          <p:spPr>
            <a:xfrm>
              <a:off x="4901926" y="3125932"/>
              <a:ext cx="95873" cy="13497"/>
            </a:xfrm>
            <a:custGeom>
              <a:avLst/>
              <a:gdLst/>
              <a:ahLst/>
              <a:cxnLst/>
              <a:rect l="l" t="t" r="r" b="b"/>
              <a:pathLst>
                <a:path w="3516" h="495" extrusionOk="0">
                  <a:moveTo>
                    <a:pt x="2371" y="0"/>
                  </a:moveTo>
                  <a:cubicBezTo>
                    <a:pt x="1384" y="0"/>
                    <a:pt x="633" y="96"/>
                    <a:pt x="143" y="191"/>
                  </a:cubicBezTo>
                  <a:cubicBezTo>
                    <a:pt x="54" y="209"/>
                    <a:pt x="0" y="280"/>
                    <a:pt x="18" y="370"/>
                  </a:cubicBezTo>
                  <a:cubicBezTo>
                    <a:pt x="36" y="441"/>
                    <a:pt x="107" y="494"/>
                    <a:pt x="178" y="494"/>
                  </a:cubicBezTo>
                  <a:cubicBezTo>
                    <a:pt x="236" y="494"/>
                    <a:pt x="998" y="318"/>
                    <a:pt x="2321" y="318"/>
                  </a:cubicBezTo>
                  <a:cubicBezTo>
                    <a:pt x="2629" y="318"/>
                    <a:pt x="2969" y="328"/>
                    <a:pt x="3337" y="352"/>
                  </a:cubicBezTo>
                  <a:cubicBezTo>
                    <a:pt x="3426" y="352"/>
                    <a:pt x="3497" y="280"/>
                    <a:pt x="3515" y="191"/>
                  </a:cubicBezTo>
                  <a:cubicBezTo>
                    <a:pt x="3515" y="120"/>
                    <a:pt x="3444" y="31"/>
                    <a:pt x="3354" y="31"/>
                  </a:cubicBezTo>
                  <a:cubicBezTo>
                    <a:pt x="3005" y="9"/>
                    <a:pt x="2677" y="0"/>
                    <a:pt x="2371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8"/>
            <p:cNvSpPr/>
            <p:nvPr/>
          </p:nvSpPr>
          <p:spPr>
            <a:xfrm>
              <a:off x="4901926" y="3148019"/>
              <a:ext cx="95873" cy="13797"/>
            </a:xfrm>
            <a:custGeom>
              <a:avLst/>
              <a:gdLst/>
              <a:ahLst/>
              <a:cxnLst/>
              <a:rect l="l" t="t" r="r" b="b"/>
              <a:pathLst>
                <a:path w="3516" h="506" extrusionOk="0">
                  <a:moveTo>
                    <a:pt x="2256" y="1"/>
                  </a:moveTo>
                  <a:cubicBezTo>
                    <a:pt x="1326" y="1"/>
                    <a:pt x="614" y="92"/>
                    <a:pt x="143" y="184"/>
                  </a:cubicBezTo>
                  <a:cubicBezTo>
                    <a:pt x="54" y="202"/>
                    <a:pt x="0" y="291"/>
                    <a:pt x="18" y="380"/>
                  </a:cubicBezTo>
                  <a:cubicBezTo>
                    <a:pt x="36" y="452"/>
                    <a:pt x="107" y="505"/>
                    <a:pt x="178" y="505"/>
                  </a:cubicBezTo>
                  <a:cubicBezTo>
                    <a:pt x="238" y="505"/>
                    <a:pt x="1041" y="319"/>
                    <a:pt x="2432" y="319"/>
                  </a:cubicBezTo>
                  <a:cubicBezTo>
                    <a:pt x="2711" y="319"/>
                    <a:pt x="3012" y="327"/>
                    <a:pt x="3337" y="345"/>
                  </a:cubicBezTo>
                  <a:cubicBezTo>
                    <a:pt x="3346" y="346"/>
                    <a:pt x="3355" y="347"/>
                    <a:pt x="3364" y="347"/>
                  </a:cubicBezTo>
                  <a:cubicBezTo>
                    <a:pt x="3440" y="347"/>
                    <a:pt x="3499" y="282"/>
                    <a:pt x="3515" y="202"/>
                  </a:cubicBezTo>
                  <a:cubicBezTo>
                    <a:pt x="3515" y="113"/>
                    <a:pt x="3444" y="41"/>
                    <a:pt x="3354" y="41"/>
                  </a:cubicBezTo>
                  <a:cubicBezTo>
                    <a:pt x="2960" y="13"/>
                    <a:pt x="2594" y="1"/>
                    <a:pt x="2256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8"/>
            <p:cNvSpPr/>
            <p:nvPr/>
          </p:nvSpPr>
          <p:spPr>
            <a:xfrm>
              <a:off x="4901926" y="3103545"/>
              <a:ext cx="95873" cy="13988"/>
            </a:xfrm>
            <a:custGeom>
              <a:avLst/>
              <a:gdLst/>
              <a:ahLst/>
              <a:cxnLst/>
              <a:rect l="l" t="t" r="r" b="b"/>
              <a:pathLst>
                <a:path w="3516" h="513" extrusionOk="0">
                  <a:moveTo>
                    <a:pt x="2371" y="1"/>
                  </a:moveTo>
                  <a:cubicBezTo>
                    <a:pt x="1384" y="1"/>
                    <a:pt x="633" y="96"/>
                    <a:pt x="143" y="191"/>
                  </a:cubicBezTo>
                  <a:cubicBezTo>
                    <a:pt x="54" y="209"/>
                    <a:pt x="0" y="298"/>
                    <a:pt x="18" y="370"/>
                  </a:cubicBezTo>
                  <a:cubicBezTo>
                    <a:pt x="36" y="459"/>
                    <a:pt x="107" y="513"/>
                    <a:pt x="178" y="513"/>
                  </a:cubicBezTo>
                  <a:cubicBezTo>
                    <a:pt x="237" y="513"/>
                    <a:pt x="1016" y="320"/>
                    <a:pt x="2369" y="320"/>
                  </a:cubicBezTo>
                  <a:cubicBezTo>
                    <a:pt x="2664" y="320"/>
                    <a:pt x="2988" y="330"/>
                    <a:pt x="3337" y="352"/>
                  </a:cubicBezTo>
                  <a:cubicBezTo>
                    <a:pt x="3346" y="354"/>
                    <a:pt x="3355" y="355"/>
                    <a:pt x="3364" y="355"/>
                  </a:cubicBezTo>
                  <a:cubicBezTo>
                    <a:pt x="3440" y="355"/>
                    <a:pt x="3499" y="289"/>
                    <a:pt x="3515" y="209"/>
                  </a:cubicBezTo>
                  <a:cubicBezTo>
                    <a:pt x="3515" y="120"/>
                    <a:pt x="3444" y="49"/>
                    <a:pt x="3354" y="31"/>
                  </a:cubicBezTo>
                  <a:cubicBezTo>
                    <a:pt x="3005" y="10"/>
                    <a:pt x="2677" y="1"/>
                    <a:pt x="2371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8"/>
            <p:cNvSpPr/>
            <p:nvPr/>
          </p:nvSpPr>
          <p:spPr>
            <a:xfrm>
              <a:off x="4739903" y="2922653"/>
              <a:ext cx="295825" cy="284755"/>
            </a:xfrm>
            <a:custGeom>
              <a:avLst/>
              <a:gdLst/>
              <a:ahLst/>
              <a:cxnLst/>
              <a:rect l="l" t="t" r="r" b="b"/>
              <a:pathLst>
                <a:path w="10849" h="10443" extrusionOk="0">
                  <a:moveTo>
                    <a:pt x="5432" y="1136"/>
                  </a:moveTo>
                  <a:cubicBezTo>
                    <a:pt x="5948" y="1136"/>
                    <a:pt x="6465" y="1301"/>
                    <a:pt x="6906" y="1633"/>
                  </a:cubicBezTo>
                  <a:cubicBezTo>
                    <a:pt x="6941" y="1669"/>
                    <a:pt x="6995" y="1705"/>
                    <a:pt x="7030" y="1740"/>
                  </a:cubicBezTo>
                  <a:cubicBezTo>
                    <a:pt x="6210" y="1812"/>
                    <a:pt x="5692" y="1954"/>
                    <a:pt x="5496" y="2008"/>
                  </a:cubicBezTo>
                  <a:cubicBezTo>
                    <a:pt x="5478" y="2017"/>
                    <a:pt x="5456" y="2021"/>
                    <a:pt x="5434" y="2021"/>
                  </a:cubicBezTo>
                  <a:cubicBezTo>
                    <a:pt x="5411" y="2021"/>
                    <a:pt x="5389" y="2017"/>
                    <a:pt x="5371" y="2008"/>
                  </a:cubicBezTo>
                  <a:cubicBezTo>
                    <a:pt x="5175" y="1954"/>
                    <a:pt x="4640" y="1812"/>
                    <a:pt x="3837" y="1740"/>
                  </a:cubicBezTo>
                  <a:cubicBezTo>
                    <a:pt x="3872" y="1687"/>
                    <a:pt x="3926" y="1651"/>
                    <a:pt x="3979" y="1615"/>
                  </a:cubicBezTo>
                  <a:cubicBezTo>
                    <a:pt x="4413" y="1296"/>
                    <a:pt x="4922" y="1136"/>
                    <a:pt x="5432" y="1136"/>
                  </a:cubicBezTo>
                  <a:close/>
                  <a:moveTo>
                    <a:pt x="5434" y="326"/>
                  </a:moveTo>
                  <a:cubicBezTo>
                    <a:pt x="6268" y="326"/>
                    <a:pt x="7102" y="643"/>
                    <a:pt x="7744" y="1276"/>
                  </a:cubicBezTo>
                  <a:cubicBezTo>
                    <a:pt x="8012" y="1544"/>
                    <a:pt x="8226" y="1847"/>
                    <a:pt x="8386" y="2186"/>
                  </a:cubicBezTo>
                  <a:cubicBezTo>
                    <a:pt x="8480" y="2386"/>
                    <a:pt x="8311" y="2547"/>
                    <a:pt x="8144" y="2547"/>
                  </a:cubicBezTo>
                  <a:cubicBezTo>
                    <a:pt x="8057" y="2547"/>
                    <a:pt x="7971" y="2504"/>
                    <a:pt x="7923" y="2400"/>
                  </a:cubicBezTo>
                  <a:cubicBezTo>
                    <a:pt x="7744" y="2008"/>
                    <a:pt x="7441" y="1651"/>
                    <a:pt x="7084" y="1383"/>
                  </a:cubicBezTo>
                  <a:cubicBezTo>
                    <a:pt x="6599" y="1006"/>
                    <a:pt x="6015" y="819"/>
                    <a:pt x="5432" y="819"/>
                  </a:cubicBezTo>
                  <a:cubicBezTo>
                    <a:pt x="4856" y="819"/>
                    <a:pt x="4280" y="1002"/>
                    <a:pt x="3801" y="1366"/>
                  </a:cubicBezTo>
                  <a:cubicBezTo>
                    <a:pt x="3426" y="1633"/>
                    <a:pt x="3159" y="1954"/>
                    <a:pt x="2962" y="2347"/>
                  </a:cubicBezTo>
                  <a:cubicBezTo>
                    <a:pt x="2910" y="2439"/>
                    <a:pt x="2828" y="2492"/>
                    <a:pt x="2738" y="2492"/>
                  </a:cubicBezTo>
                  <a:cubicBezTo>
                    <a:pt x="2706" y="2492"/>
                    <a:pt x="2674" y="2486"/>
                    <a:pt x="2641" y="2472"/>
                  </a:cubicBezTo>
                  <a:cubicBezTo>
                    <a:pt x="2498" y="2418"/>
                    <a:pt x="2445" y="2258"/>
                    <a:pt x="2498" y="2133"/>
                  </a:cubicBezTo>
                  <a:cubicBezTo>
                    <a:pt x="2659" y="1812"/>
                    <a:pt x="2873" y="1526"/>
                    <a:pt x="3123" y="1276"/>
                  </a:cubicBezTo>
                  <a:cubicBezTo>
                    <a:pt x="3765" y="643"/>
                    <a:pt x="4599" y="326"/>
                    <a:pt x="5434" y="326"/>
                  </a:cubicBezTo>
                  <a:close/>
                  <a:moveTo>
                    <a:pt x="2356" y="2686"/>
                  </a:moveTo>
                  <a:cubicBezTo>
                    <a:pt x="2463" y="2757"/>
                    <a:pt x="2570" y="2811"/>
                    <a:pt x="2695" y="2811"/>
                  </a:cubicBezTo>
                  <a:cubicBezTo>
                    <a:pt x="2641" y="3007"/>
                    <a:pt x="2605" y="3221"/>
                    <a:pt x="2605" y="3435"/>
                  </a:cubicBezTo>
                  <a:cubicBezTo>
                    <a:pt x="2463" y="3471"/>
                    <a:pt x="2338" y="3542"/>
                    <a:pt x="2231" y="3649"/>
                  </a:cubicBezTo>
                  <a:lnTo>
                    <a:pt x="2231" y="3578"/>
                  </a:lnTo>
                  <a:cubicBezTo>
                    <a:pt x="2231" y="3275"/>
                    <a:pt x="2284" y="2971"/>
                    <a:pt x="2356" y="2686"/>
                  </a:cubicBezTo>
                  <a:close/>
                  <a:moveTo>
                    <a:pt x="8511" y="2739"/>
                  </a:moveTo>
                  <a:cubicBezTo>
                    <a:pt x="8583" y="3007"/>
                    <a:pt x="8636" y="3293"/>
                    <a:pt x="8636" y="3578"/>
                  </a:cubicBezTo>
                  <a:lnTo>
                    <a:pt x="8636" y="3649"/>
                  </a:lnTo>
                  <a:cubicBezTo>
                    <a:pt x="8529" y="3542"/>
                    <a:pt x="8404" y="3471"/>
                    <a:pt x="8262" y="3435"/>
                  </a:cubicBezTo>
                  <a:cubicBezTo>
                    <a:pt x="8244" y="3239"/>
                    <a:pt x="8226" y="3043"/>
                    <a:pt x="8172" y="2864"/>
                  </a:cubicBezTo>
                  <a:cubicBezTo>
                    <a:pt x="8297" y="2864"/>
                    <a:pt x="8422" y="2811"/>
                    <a:pt x="8511" y="2739"/>
                  </a:cubicBezTo>
                  <a:close/>
                  <a:moveTo>
                    <a:pt x="3230" y="3721"/>
                  </a:moveTo>
                  <a:cubicBezTo>
                    <a:pt x="3319" y="3721"/>
                    <a:pt x="3391" y="3792"/>
                    <a:pt x="3391" y="3899"/>
                  </a:cubicBezTo>
                  <a:lnTo>
                    <a:pt x="3391" y="5648"/>
                  </a:lnTo>
                  <a:cubicBezTo>
                    <a:pt x="3391" y="5737"/>
                    <a:pt x="3319" y="5808"/>
                    <a:pt x="3230" y="5808"/>
                  </a:cubicBezTo>
                  <a:lnTo>
                    <a:pt x="3052" y="5808"/>
                  </a:lnTo>
                  <a:lnTo>
                    <a:pt x="3052" y="4845"/>
                  </a:lnTo>
                  <a:cubicBezTo>
                    <a:pt x="3052" y="4756"/>
                    <a:pt x="2998" y="4684"/>
                    <a:pt x="2927" y="4684"/>
                  </a:cubicBezTo>
                  <a:cubicBezTo>
                    <a:pt x="2916" y="4682"/>
                    <a:pt x="2905" y="4681"/>
                    <a:pt x="2895" y="4681"/>
                  </a:cubicBezTo>
                  <a:cubicBezTo>
                    <a:pt x="2806" y="4681"/>
                    <a:pt x="2748" y="4749"/>
                    <a:pt x="2748" y="4845"/>
                  </a:cubicBezTo>
                  <a:lnTo>
                    <a:pt x="2748" y="5808"/>
                  </a:lnTo>
                  <a:cubicBezTo>
                    <a:pt x="2445" y="5737"/>
                    <a:pt x="2231" y="5469"/>
                    <a:pt x="2231" y="5166"/>
                  </a:cubicBezTo>
                  <a:lnTo>
                    <a:pt x="2231" y="4363"/>
                  </a:lnTo>
                  <a:cubicBezTo>
                    <a:pt x="2231" y="4042"/>
                    <a:pt x="2445" y="3792"/>
                    <a:pt x="2748" y="3721"/>
                  </a:cubicBezTo>
                  <a:lnTo>
                    <a:pt x="2748" y="4078"/>
                  </a:lnTo>
                  <a:cubicBezTo>
                    <a:pt x="2748" y="4167"/>
                    <a:pt x="2802" y="4238"/>
                    <a:pt x="2873" y="4238"/>
                  </a:cubicBezTo>
                  <a:cubicBezTo>
                    <a:pt x="2884" y="4240"/>
                    <a:pt x="2895" y="4241"/>
                    <a:pt x="2905" y="4241"/>
                  </a:cubicBezTo>
                  <a:cubicBezTo>
                    <a:pt x="2994" y="4241"/>
                    <a:pt x="3052" y="4175"/>
                    <a:pt x="3052" y="4095"/>
                  </a:cubicBezTo>
                  <a:lnTo>
                    <a:pt x="3052" y="3721"/>
                  </a:lnTo>
                  <a:close/>
                  <a:moveTo>
                    <a:pt x="7798" y="3721"/>
                  </a:moveTo>
                  <a:lnTo>
                    <a:pt x="7798" y="5808"/>
                  </a:lnTo>
                  <a:lnTo>
                    <a:pt x="7637" y="5808"/>
                  </a:lnTo>
                  <a:cubicBezTo>
                    <a:pt x="7548" y="5808"/>
                    <a:pt x="7459" y="5737"/>
                    <a:pt x="7459" y="5648"/>
                  </a:cubicBezTo>
                  <a:lnTo>
                    <a:pt x="7459" y="3899"/>
                  </a:lnTo>
                  <a:cubicBezTo>
                    <a:pt x="7459" y="3792"/>
                    <a:pt x="7548" y="3721"/>
                    <a:pt x="7637" y="3721"/>
                  </a:cubicBezTo>
                  <a:close/>
                  <a:moveTo>
                    <a:pt x="8119" y="3721"/>
                  </a:moveTo>
                  <a:cubicBezTo>
                    <a:pt x="8404" y="3792"/>
                    <a:pt x="8636" y="4042"/>
                    <a:pt x="8636" y="4363"/>
                  </a:cubicBezTo>
                  <a:lnTo>
                    <a:pt x="8636" y="5166"/>
                  </a:lnTo>
                  <a:cubicBezTo>
                    <a:pt x="8636" y="5469"/>
                    <a:pt x="8404" y="5737"/>
                    <a:pt x="8119" y="5808"/>
                  </a:cubicBezTo>
                  <a:lnTo>
                    <a:pt x="8119" y="3721"/>
                  </a:lnTo>
                  <a:close/>
                  <a:moveTo>
                    <a:pt x="2213" y="1990"/>
                  </a:moveTo>
                  <a:cubicBezTo>
                    <a:pt x="2177" y="2079"/>
                    <a:pt x="2159" y="2186"/>
                    <a:pt x="2159" y="2293"/>
                  </a:cubicBezTo>
                  <a:cubicBezTo>
                    <a:pt x="1999" y="2704"/>
                    <a:pt x="1910" y="3132"/>
                    <a:pt x="1910" y="3596"/>
                  </a:cubicBezTo>
                  <a:lnTo>
                    <a:pt x="1910" y="4363"/>
                  </a:lnTo>
                  <a:lnTo>
                    <a:pt x="1910" y="5166"/>
                  </a:lnTo>
                  <a:cubicBezTo>
                    <a:pt x="1910" y="5701"/>
                    <a:pt x="2356" y="6129"/>
                    <a:pt x="2891" y="6129"/>
                  </a:cubicBezTo>
                  <a:lnTo>
                    <a:pt x="3230" y="6129"/>
                  </a:lnTo>
                  <a:cubicBezTo>
                    <a:pt x="3498" y="6129"/>
                    <a:pt x="3712" y="5915"/>
                    <a:pt x="3712" y="5648"/>
                  </a:cubicBezTo>
                  <a:lnTo>
                    <a:pt x="3712" y="3899"/>
                  </a:lnTo>
                  <a:cubicBezTo>
                    <a:pt x="3712" y="3614"/>
                    <a:pt x="3498" y="3400"/>
                    <a:pt x="3230" y="3400"/>
                  </a:cubicBezTo>
                  <a:lnTo>
                    <a:pt x="2909" y="3400"/>
                  </a:lnTo>
                  <a:cubicBezTo>
                    <a:pt x="2927" y="3168"/>
                    <a:pt x="2980" y="2918"/>
                    <a:pt x="3069" y="2704"/>
                  </a:cubicBezTo>
                  <a:cubicBezTo>
                    <a:pt x="3141" y="2650"/>
                    <a:pt x="3194" y="2579"/>
                    <a:pt x="3230" y="2507"/>
                  </a:cubicBezTo>
                  <a:cubicBezTo>
                    <a:pt x="3319" y="2329"/>
                    <a:pt x="3408" y="2186"/>
                    <a:pt x="3533" y="2044"/>
                  </a:cubicBezTo>
                  <a:cubicBezTo>
                    <a:pt x="4461" y="2115"/>
                    <a:pt x="5050" y="2258"/>
                    <a:pt x="5264" y="2311"/>
                  </a:cubicBezTo>
                  <a:lnTo>
                    <a:pt x="5264" y="9413"/>
                  </a:lnTo>
                  <a:cubicBezTo>
                    <a:pt x="5210" y="9413"/>
                    <a:pt x="5157" y="9395"/>
                    <a:pt x="5103" y="9395"/>
                  </a:cubicBezTo>
                  <a:cubicBezTo>
                    <a:pt x="4635" y="9274"/>
                    <a:pt x="3765" y="9124"/>
                    <a:pt x="2524" y="9124"/>
                  </a:cubicBezTo>
                  <a:cubicBezTo>
                    <a:pt x="2110" y="9124"/>
                    <a:pt x="1655" y="9140"/>
                    <a:pt x="1160" y="9181"/>
                  </a:cubicBezTo>
                  <a:cubicBezTo>
                    <a:pt x="1089" y="9181"/>
                    <a:pt x="1035" y="9163"/>
                    <a:pt x="1000" y="9109"/>
                  </a:cubicBezTo>
                  <a:cubicBezTo>
                    <a:pt x="982" y="9091"/>
                    <a:pt x="964" y="9038"/>
                    <a:pt x="964" y="9002"/>
                  </a:cubicBezTo>
                  <a:lnTo>
                    <a:pt x="964" y="2222"/>
                  </a:lnTo>
                  <a:cubicBezTo>
                    <a:pt x="964" y="2133"/>
                    <a:pt x="1035" y="2061"/>
                    <a:pt x="1125" y="2044"/>
                  </a:cubicBezTo>
                  <a:cubicBezTo>
                    <a:pt x="1499" y="2026"/>
                    <a:pt x="1856" y="1990"/>
                    <a:pt x="2213" y="1990"/>
                  </a:cubicBezTo>
                  <a:close/>
                  <a:moveTo>
                    <a:pt x="8636" y="2008"/>
                  </a:moveTo>
                  <a:cubicBezTo>
                    <a:pt x="8993" y="2008"/>
                    <a:pt x="9368" y="2026"/>
                    <a:pt x="9743" y="2061"/>
                  </a:cubicBezTo>
                  <a:cubicBezTo>
                    <a:pt x="9832" y="2061"/>
                    <a:pt x="9903" y="2151"/>
                    <a:pt x="9903" y="2240"/>
                  </a:cubicBezTo>
                  <a:lnTo>
                    <a:pt x="9903" y="7325"/>
                  </a:lnTo>
                  <a:cubicBezTo>
                    <a:pt x="9903" y="7414"/>
                    <a:pt x="9957" y="7486"/>
                    <a:pt x="10046" y="7486"/>
                  </a:cubicBezTo>
                  <a:cubicBezTo>
                    <a:pt x="10055" y="7487"/>
                    <a:pt x="10064" y="7488"/>
                    <a:pt x="10073" y="7488"/>
                  </a:cubicBezTo>
                  <a:cubicBezTo>
                    <a:pt x="10153" y="7488"/>
                    <a:pt x="10224" y="7421"/>
                    <a:pt x="10224" y="7325"/>
                  </a:cubicBezTo>
                  <a:lnTo>
                    <a:pt x="10224" y="2757"/>
                  </a:lnTo>
                  <a:cubicBezTo>
                    <a:pt x="10456" y="2811"/>
                    <a:pt x="10528" y="2936"/>
                    <a:pt x="10528" y="3168"/>
                  </a:cubicBezTo>
                  <a:lnTo>
                    <a:pt x="10528" y="9038"/>
                  </a:lnTo>
                  <a:cubicBezTo>
                    <a:pt x="10528" y="9516"/>
                    <a:pt x="10135" y="9897"/>
                    <a:pt x="9678" y="9897"/>
                  </a:cubicBezTo>
                  <a:cubicBezTo>
                    <a:pt x="9658" y="9897"/>
                    <a:pt x="9638" y="9896"/>
                    <a:pt x="9618" y="9894"/>
                  </a:cubicBezTo>
                  <a:cubicBezTo>
                    <a:pt x="9172" y="9859"/>
                    <a:pt x="8725" y="9823"/>
                    <a:pt x="8315" y="9823"/>
                  </a:cubicBezTo>
                  <a:cubicBezTo>
                    <a:pt x="7102" y="9823"/>
                    <a:pt x="6281" y="9983"/>
                    <a:pt x="5906" y="10073"/>
                  </a:cubicBezTo>
                  <a:cubicBezTo>
                    <a:pt x="5755" y="10108"/>
                    <a:pt x="5594" y="10126"/>
                    <a:pt x="5434" y="10126"/>
                  </a:cubicBezTo>
                  <a:cubicBezTo>
                    <a:pt x="5273" y="10126"/>
                    <a:pt x="5112" y="10108"/>
                    <a:pt x="4961" y="10073"/>
                  </a:cubicBezTo>
                  <a:cubicBezTo>
                    <a:pt x="4568" y="9983"/>
                    <a:pt x="3765" y="9823"/>
                    <a:pt x="2552" y="9823"/>
                  </a:cubicBezTo>
                  <a:cubicBezTo>
                    <a:pt x="2142" y="9823"/>
                    <a:pt x="1695" y="9859"/>
                    <a:pt x="1249" y="9894"/>
                  </a:cubicBezTo>
                  <a:cubicBezTo>
                    <a:pt x="1228" y="9896"/>
                    <a:pt x="1207" y="9897"/>
                    <a:pt x="1186" y="9897"/>
                  </a:cubicBezTo>
                  <a:cubicBezTo>
                    <a:pt x="714" y="9897"/>
                    <a:pt x="322" y="9516"/>
                    <a:pt x="322" y="9038"/>
                  </a:cubicBezTo>
                  <a:lnTo>
                    <a:pt x="322" y="3168"/>
                  </a:lnTo>
                  <a:cubicBezTo>
                    <a:pt x="322" y="2936"/>
                    <a:pt x="661" y="2757"/>
                    <a:pt x="661" y="2757"/>
                  </a:cubicBezTo>
                  <a:lnTo>
                    <a:pt x="661" y="8984"/>
                  </a:lnTo>
                  <a:cubicBezTo>
                    <a:pt x="661" y="9127"/>
                    <a:pt x="732" y="9270"/>
                    <a:pt x="821" y="9359"/>
                  </a:cubicBezTo>
                  <a:cubicBezTo>
                    <a:pt x="914" y="9437"/>
                    <a:pt x="1035" y="9487"/>
                    <a:pt x="1147" y="9487"/>
                  </a:cubicBezTo>
                  <a:cubicBezTo>
                    <a:pt x="1163" y="9487"/>
                    <a:pt x="1180" y="9486"/>
                    <a:pt x="1196" y="9484"/>
                  </a:cubicBezTo>
                  <a:cubicBezTo>
                    <a:pt x="1691" y="9443"/>
                    <a:pt x="2142" y="9427"/>
                    <a:pt x="2551" y="9427"/>
                  </a:cubicBezTo>
                  <a:cubicBezTo>
                    <a:pt x="3763" y="9427"/>
                    <a:pt x="4596" y="9573"/>
                    <a:pt x="5050" y="9680"/>
                  </a:cubicBezTo>
                  <a:cubicBezTo>
                    <a:pt x="5175" y="9716"/>
                    <a:pt x="5304" y="9734"/>
                    <a:pt x="5436" y="9734"/>
                  </a:cubicBezTo>
                  <a:cubicBezTo>
                    <a:pt x="5567" y="9734"/>
                    <a:pt x="5701" y="9716"/>
                    <a:pt x="5835" y="9680"/>
                  </a:cubicBezTo>
                  <a:cubicBezTo>
                    <a:pt x="6289" y="9573"/>
                    <a:pt x="7122" y="9427"/>
                    <a:pt x="8334" y="9427"/>
                  </a:cubicBezTo>
                  <a:cubicBezTo>
                    <a:pt x="8742" y="9427"/>
                    <a:pt x="9194" y="9443"/>
                    <a:pt x="9689" y="9484"/>
                  </a:cubicBezTo>
                  <a:cubicBezTo>
                    <a:pt x="9705" y="9486"/>
                    <a:pt x="9722" y="9487"/>
                    <a:pt x="9738" y="9487"/>
                  </a:cubicBezTo>
                  <a:cubicBezTo>
                    <a:pt x="9850" y="9487"/>
                    <a:pt x="9970" y="9437"/>
                    <a:pt x="10064" y="9359"/>
                  </a:cubicBezTo>
                  <a:cubicBezTo>
                    <a:pt x="10153" y="9270"/>
                    <a:pt x="10224" y="9127"/>
                    <a:pt x="10224" y="8984"/>
                  </a:cubicBezTo>
                  <a:lnTo>
                    <a:pt x="10224" y="8074"/>
                  </a:lnTo>
                  <a:cubicBezTo>
                    <a:pt x="10224" y="8003"/>
                    <a:pt x="10153" y="7932"/>
                    <a:pt x="10082" y="7914"/>
                  </a:cubicBezTo>
                  <a:cubicBezTo>
                    <a:pt x="9974" y="7914"/>
                    <a:pt x="9903" y="7985"/>
                    <a:pt x="9903" y="8074"/>
                  </a:cubicBezTo>
                  <a:lnTo>
                    <a:pt x="9903" y="8984"/>
                  </a:lnTo>
                  <a:cubicBezTo>
                    <a:pt x="9903" y="9038"/>
                    <a:pt x="9885" y="9074"/>
                    <a:pt x="9867" y="9109"/>
                  </a:cubicBezTo>
                  <a:cubicBezTo>
                    <a:pt x="9824" y="9138"/>
                    <a:pt x="9780" y="9167"/>
                    <a:pt x="9736" y="9167"/>
                  </a:cubicBezTo>
                  <a:cubicBezTo>
                    <a:pt x="9726" y="9167"/>
                    <a:pt x="9717" y="9166"/>
                    <a:pt x="9707" y="9163"/>
                  </a:cubicBezTo>
                  <a:cubicBezTo>
                    <a:pt x="9222" y="9125"/>
                    <a:pt x="8781" y="9110"/>
                    <a:pt x="8383" y="9110"/>
                  </a:cubicBezTo>
                  <a:cubicBezTo>
                    <a:pt x="6701" y="9110"/>
                    <a:pt x="5787" y="9384"/>
                    <a:pt x="5585" y="9413"/>
                  </a:cubicBezTo>
                  <a:lnTo>
                    <a:pt x="5585" y="2329"/>
                  </a:lnTo>
                  <a:cubicBezTo>
                    <a:pt x="5799" y="2258"/>
                    <a:pt x="6388" y="2115"/>
                    <a:pt x="7316" y="2044"/>
                  </a:cubicBezTo>
                  <a:cubicBezTo>
                    <a:pt x="7441" y="2204"/>
                    <a:pt x="7548" y="2365"/>
                    <a:pt x="7637" y="2561"/>
                  </a:cubicBezTo>
                  <a:cubicBezTo>
                    <a:pt x="7673" y="2632"/>
                    <a:pt x="7726" y="2704"/>
                    <a:pt x="7798" y="2757"/>
                  </a:cubicBezTo>
                  <a:cubicBezTo>
                    <a:pt x="7869" y="2953"/>
                    <a:pt x="7923" y="3185"/>
                    <a:pt x="7940" y="3400"/>
                  </a:cubicBezTo>
                  <a:lnTo>
                    <a:pt x="7637" y="3400"/>
                  </a:lnTo>
                  <a:cubicBezTo>
                    <a:pt x="7369" y="3400"/>
                    <a:pt x="7137" y="3614"/>
                    <a:pt x="7137" y="3899"/>
                  </a:cubicBezTo>
                  <a:lnTo>
                    <a:pt x="7137" y="5648"/>
                  </a:lnTo>
                  <a:cubicBezTo>
                    <a:pt x="7137" y="5915"/>
                    <a:pt x="7369" y="6129"/>
                    <a:pt x="7637" y="6129"/>
                  </a:cubicBezTo>
                  <a:lnTo>
                    <a:pt x="7976" y="6129"/>
                  </a:lnTo>
                  <a:cubicBezTo>
                    <a:pt x="8511" y="6129"/>
                    <a:pt x="8940" y="5701"/>
                    <a:pt x="8940" y="5166"/>
                  </a:cubicBezTo>
                  <a:lnTo>
                    <a:pt x="8940" y="4363"/>
                  </a:lnTo>
                  <a:lnTo>
                    <a:pt x="8940" y="3596"/>
                  </a:lnTo>
                  <a:cubicBezTo>
                    <a:pt x="8940" y="3168"/>
                    <a:pt x="8868" y="2757"/>
                    <a:pt x="8725" y="2365"/>
                  </a:cubicBezTo>
                  <a:cubicBezTo>
                    <a:pt x="8743" y="2258"/>
                    <a:pt x="8725" y="2151"/>
                    <a:pt x="8672" y="2061"/>
                  </a:cubicBezTo>
                  <a:cubicBezTo>
                    <a:pt x="8672" y="2044"/>
                    <a:pt x="8654" y="2026"/>
                    <a:pt x="8636" y="2008"/>
                  </a:cubicBezTo>
                  <a:close/>
                  <a:moveTo>
                    <a:pt x="5436" y="1"/>
                  </a:moveTo>
                  <a:cubicBezTo>
                    <a:pt x="4519" y="1"/>
                    <a:pt x="3605" y="348"/>
                    <a:pt x="2909" y="1044"/>
                  </a:cubicBezTo>
                  <a:cubicBezTo>
                    <a:pt x="2713" y="1241"/>
                    <a:pt x="2552" y="1455"/>
                    <a:pt x="2409" y="1669"/>
                  </a:cubicBezTo>
                  <a:cubicBezTo>
                    <a:pt x="1999" y="1687"/>
                    <a:pt x="1553" y="1705"/>
                    <a:pt x="1125" y="1740"/>
                  </a:cubicBezTo>
                  <a:cubicBezTo>
                    <a:pt x="857" y="1758"/>
                    <a:pt x="661" y="1972"/>
                    <a:pt x="661" y="2240"/>
                  </a:cubicBezTo>
                  <a:lnTo>
                    <a:pt x="661" y="2418"/>
                  </a:lnTo>
                  <a:cubicBezTo>
                    <a:pt x="339" y="2490"/>
                    <a:pt x="0" y="2668"/>
                    <a:pt x="0" y="3185"/>
                  </a:cubicBezTo>
                  <a:lnTo>
                    <a:pt x="0" y="9038"/>
                  </a:lnTo>
                  <a:cubicBezTo>
                    <a:pt x="0" y="9684"/>
                    <a:pt x="536" y="10201"/>
                    <a:pt x="1174" y="10201"/>
                  </a:cubicBezTo>
                  <a:cubicBezTo>
                    <a:pt x="1205" y="10201"/>
                    <a:pt x="1236" y="10200"/>
                    <a:pt x="1267" y="10198"/>
                  </a:cubicBezTo>
                  <a:cubicBezTo>
                    <a:pt x="1713" y="10162"/>
                    <a:pt x="2142" y="10144"/>
                    <a:pt x="2552" y="10144"/>
                  </a:cubicBezTo>
                  <a:cubicBezTo>
                    <a:pt x="3730" y="10144"/>
                    <a:pt x="4515" y="10305"/>
                    <a:pt x="4889" y="10376"/>
                  </a:cubicBezTo>
                  <a:cubicBezTo>
                    <a:pt x="5068" y="10421"/>
                    <a:pt x="5251" y="10443"/>
                    <a:pt x="5434" y="10443"/>
                  </a:cubicBezTo>
                  <a:cubicBezTo>
                    <a:pt x="5616" y="10443"/>
                    <a:pt x="5799" y="10421"/>
                    <a:pt x="5978" y="10376"/>
                  </a:cubicBezTo>
                  <a:cubicBezTo>
                    <a:pt x="6352" y="10305"/>
                    <a:pt x="7137" y="10144"/>
                    <a:pt x="8315" y="10144"/>
                  </a:cubicBezTo>
                  <a:cubicBezTo>
                    <a:pt x="8725" y="10144"/>
                    <a:pt x="9154" y="10162"/>
                    <a:pt x="9582" y="10198"/>
                  </a:cubicBezTo>
                  <a:cubicBezTo>
                    <a:pt x="9614" y="10200"/>
                    <a:pt x="9646" y="10201"/>
                    <a:pt x="9678" y="10201"/>
                  </a:cubicBezTo>
                  <a:cubicBezTo>
                    <a:pt x="10315" y="10201"/>
                    <a:pt x="10849" y="9701"/>
                    <a:pt x="10849" y="9038"/>
                  </a:cubicBezTo>
                  <a:lnTo>
                    <a:pt x="10849" y="3168"/>
                  </a:lnTo>
                  <a:cubicBezTo>
                    <a:pt x="10849" y="2668"/>
                    <a:pt x="10545" y="2507"/>
                    <a:pt x="10224" y="2436"/>
                  </a:cubicBezTo>
                  <a:lnTo>
                    <a:pt x="10224" y="2240"/>
                  </a:lnTo>
                  <a:cubicBezTo>
                    <a:pt x="10224" y="1972"/>
                    <a:pt x="10010" y="1758"/>
                    <a:pt x="9760" y="1740"/>
                  </a:cubicBezTo>
                  <a:cubicBezTo>
                    <a:pt x="9332" y="1705"/>
                    <a:pt x="8886" y="1687"/>
                    <a:pt x="8476" y="1669"/>
                  </a:cubicBezTo>
                  <a:cubicBezTo>
                    <a:pt x="8333" y="1455"/>
                    <a:pt x="8172" y="1241"/>
                    <a:pt x="7976" y="1044"/>
                  </a:cubicBezTo>
                  <a:cubicBezTo>
                    <a:pt x="7271" y="348"/>
                    <a:pt x="6352" y="1"/>
                    <a:pt x="5436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1" name="Google Shape;1881;p38"/>
          <p:cNvGrpSpPr/>
          <p:nvPr/>
        </p:nvGrpSpPr>
        <p:grpSpPr>
          <a:xfrm rot="444774">
            <a:off x="4149497" y="2053823"/>
            <a:ext cx="845005" cy="553167"/>
            <a:chOff x="4107406" y="2968135"/>
            <a:chExt cx="295852" cy="193681"/>
          </a:xfrm>
        </p:grpSpPr>
        <p:sp>
          <p:nvSpPr>
            <p:cNvPr id="1882" name="Google Shape;1882;p38"/>
            <p:cNvSpPr/>
            <p:nvPr/>
          </p:nvSpPr>
          <p:spPr>
            <a:xfrm>
              <a:off x="4134673" y="2972525"/>
              <a:ext cx="242299" cy="173230"/>
            </a:xfrm>
            <a:custGeom>
              <a:avLst/>
              <a:gdLst/>
              <a:ahLst/>
              <a:cxnLst/>
              <a:rect l="l" t="t" r="r" b="b"/>
              <a:pathLst>
                <a:path w="8886" h="6353" extrusionOk="0">
                  <a:moveTo>
                    <a:pt x="589" y="0"/>
                  </a:moveTo>
                  <a:cubicBezTo>
                    <a:pt x="268" y="0"/>
                    <a:pt x="0" y="250"/>
                    <a:pt x="0" y="571"/>
                  </a:cubicBezTo>
                  <a:lnTo>
                    <a:pt x="0" y="6352"/>
                  </a:lnTo>
                  <a:lnTo>
                    <a:pt x="8886" y="6352"/>
                  </a:lnTo>
                  <a:lnTo>
                    <a:pt x="8886" y="571"/>
                  </a:lnTo>
                  <a:cubicBezTo>
                    <a:pt x="8886" y="250"/>
                    <a:pt x="8618" y="0"/>
                    <a:pt x="8297" y="0"/>
                  </a:cubicBezTo>
                  <a:close/>
                </a:path>
              </a:pathLst>
            </a:custGeom>
            <a:solidFill>
              <a:srgbClr val="FF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8"/>
            <p:cNvSpPr/>
            <p:nvPr/>
          </p:nvSpPr>
          <p:spPr>
            <a:xfrm>
              <a:off x="4323446" y="2972525"/>
              <a:ext cx="53526" cy="173230"/>
            </a:xfrm>
            <a:custGeom>
              <a:avLst/>
              <a:gdLst/>
              <a:ahLst/>
              <a:cxnLst/>
              <a:rect l="l" t="t" r="r" b="b"/>
              <a:pathLst>
                <a:path w="1963" h="6353" extrusionOk="0">
                  <a:moveTo>
                    <a:pt x="0" y="0"/>
                  </a:moveTo>
                  <a:cubicBezTo>
                    <a:pt x="321" y="0"/>
                    <a:pt x="571" y="250"/>
                    <a:pt x="571" y="571"/>
                  </a:cubicBezTo>
                  <a:lnTo>
                    <a:pt x="571" y="6352"/>
                  </a:lnTo>
                  <a:lnTo>
                    <a:pt x="1963" y="6352"/>
                  </a:lnTo>
                  <a:lnTo>
                    <a:pt x="1963" y="571"/>
                  </a:lnTo>
                  <a:cubicBezTo>
                    <a:pt x="1963" y="250"/>
                    <a:pt x="1695" y="0"/>
                    <a:pt x="1374" y="0"/>
                  </a:cubicBezTo>
                  <a:close/>
                </a:path>
              </a:pathLst>
            </a:custGeom>
            <a:solidFill>
              <a:srgbClr val="ED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4154606" y="2991994"/>
              <a:ext cx="202434" cy="134292"/>
            </a:xfrm>
            <a:custGeom>
              <a:avLst/>
              <a:gdLst/>
              <a:ahLst/>
              <a:cxnLst/>
              <a:rect l="l" t="t" r="r" b="b"/>
              <a:pathLst>
                <a:path w="7424" h="4925" extrusionOk="0">
                  <a:moveTo>
                    <a:pt x="143" y="0"/>
                  </a:moveTo>
                  <a:cubicBezTo>
                    <a:pt x="54" y="0"/>
                    <a:pt x="1" y="71"/>
                    <a:pt x="1" y="161"/>
                  </a:cubicBezTo>
                  <a:lnTo>
                    <a:pt x="1" y="4925"/>
                  </a:lnTo>
                  <a:lnTo>
                    <a:pt x="7423" y="4925"/>
                  </a:lnTo>
                  <a:lnTo>
                    <a:pt x="7423" y="161"/>
                  </a:lnTo>
                  <a:cubicBezTo>
                    <a:pt x="7423" y="71"/>
                    <a:pt x="7352" y="0"/>
                    <a:pt x="7281" y="0"/>
                  </a:cubicBezTo>
                  <a:close/>
                </a:path>
              </a:pathLst>
            </a:custGeom>
            <a:solidFill>
              <a:srgbClr val="D2F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4111796" y="3126259"/>
              <a:ext cx="287563" cy="31658"/>
            </a:xfrm>
            <a:custGeom>
              <a:avLst/>
              <a:gdLst/>
              <a:ahLst/>
              <a:cxnLst/>
              <a:rect l="l" t="t" r="r" b="b"/>
              <a:pathLst>
                <a:path w="10546" h="1161" extrusionOk="0">
                  <a:moveTo>
                    <a:pt x="286" y="1"/>
                  </a:moveTo>
                  <a:cubicBezTo>
                    <a:pt x="143" y="1"/>
                    <a:pt x="1" y="126"/>
                    <a:pt x="1" y="286"/>
                  </a:cubicBezTo>
                  <a:cubicBezTo>
                    <a:pt x="1" y="768"/>
                    <a:pt x="393" y="1160"/>
                    <a:pt x="875" y="1160"/>
                  </a:cubicBezTo>
                  <a:lnTo>
                    <a:pt x="9671" y="1160"/>
                  </a:lnTo>
                  <a:cubicBezTo>
                    <a:pt x="10153" y="1160"/>
                    <a:pt x="10546" y="768"/>
                    <a:pt x="10546" y="286"/>
                  </a:cubicBezTo>
                  <a:cubicBezTo>
                    <a:pt x="10546" y="126"/>
                    <a:pt x="10403" y="1"/>
                    <a:pt x="10242" y="1"/>
                  </a:cubicBezTo>
                  <a:close/>
                </a:path>
              </a:pathLst>
            </a:custGeom>
            <a:solidFill>
              <a:srgbClr val="D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4337543" y="3126259"/>
              <a:ext cx="61325" cy="31658"/>
            </a:xfrm>
            <a:custGeom>
              <a:avLst/>
              <a:gdLst/>
              <a:ahLst/>
              <a:cxnLst/>
              <a:rect l="l" t="t" r="r" b="b"/>
              <a:pathLst>
                <a:path w="2249" h="1161" extrusionOk="0">
                  <a:moveTo>
                    <a:pt x="572" y="1"/>
                  </a:moveTo>
                  <a:cubicBezTo>
                    <a:pt x="732" y="1"/>
                    <a:pt x="875" y="126"/>
                    <a:pt x="875" y="286"/>
                  </a:cubicBezTo>
                  <a:cubicBezTo>
                    <a:pt x="875" y="768"/>
                    <a:pt x="482" y="1160"/>
                    <a:pt x="1" y="1160"/>
                  </a:cubicBezTo>
                  <a:lnTo>
                    <a:pt x="1392" y="1160"/>
                  </a:lnTo>
                  <a:cubicBezTo>
                    <a:pt x="1874" y="1160"/>
                    <a:pt x="2249" y="768"/>
                    <a:pt x="2249" y="286"/>
                  </a:cubicBezTo>
                  <a:cubicBezTo>
                    <a:pt x="2249" y="126"/>
                    <a:pt x="2124" y="1"/>
                    <a:pt x="1963" y="1"/>
                  </a:cubicBezTo>
                  <a:close/>
                </a:path>
              </a:pathLst>
            </a:custGeom>
            <a:solidFill>
              <a:srgbClr val="C1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4218821" y="3126259"/>
              <a:ext cx="73513" cy="15597"/>
            </a:xfrm>
            <a:custGeom>
              <a:avLst/>
              <a:gdLst/>
              <a:ahLst/>
              <a:cxnLst/>
              <a:rect l="l" t="t" r="r" b="b"/>
              <a:pathLst>
                <a:path w="2696" h="572" extrusionOk="0">
                  <a:moveTo>
                    <a:pt x="1" y="1"/>
                  </a:moveTo>
                  <a:cubicBezTo>
                    <a:pt x="1" y="304"/>
                    <a:pt x="251" y="572"/>
                    <a:pt x="572" y="572"/>
                  </a:cubicBezTo>
                  <a:lnTo>
                    <a:pt x="2124" y="572"/>
                  </a:lnTo>
                  <a:cubicBezTo>
                    <a:pt x="2428" y="572"/>
                    <a:pt x="2695" y="304"/>
                    <a:pt x="2695" y="1"/>
                  </a:cubicBezTo>
                  <a:close/>
                </a:path>
              </a:pathLst>
            </a:custGeom>
            <a:solidFill>
              <a:srgbClr val="FF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322955" y="3104854"/>
              <a:ext cx="66178" cy="21432"/>
            </a:xfrm>
            <a:custGeom>
              <a:avLst/>
              <a:gdLst/>
              <a:ahLst/>
              <a:cxnLst/>
              <a:rect l="l" t="t" r="r" b="b"/>
              <a:pathLst>
                <a:path w="2427" h="786" extrusionOk="0">
                  <a:moveTo>
                    <a:pt x="393" y="1"/>
                  </a:moveTo>
                  <a:cubicBezTo>
                    <a:pt x="179" y="1"/>
                    <a:pt x="0" y="161"/>
                    <a:pt x="0" y="393"/>
                  </a:cubicBezTo>
                  <a:lnTo>
                    <a:pt x="0" y="786"/>
                  </a:lnTo>
                  <a:lnTo>
                    <a:pt x="2427" y="786"/>
                  </a:lnTo>
                  <a:lnTo>
                    <a:pt x="2427" y="393"/>
                  </a:lnTo>
                  <a:cubicBezTo>
                    <a:pt x="2427" y="161"/>
                    <a:pt x="2248" y="1"/>
                    <a:pt x="2034" y="1"/>
                  </a:cubicBezTo>
                  <a:close/>
                </a:path>
              </a:pathLst>
            </a:custGeom>
            <a:solidFill>
              <a:srgbClr val="B5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338525" y="3104854"/>
              <a:ext cx="49654" cy="21432"/>
            </a:xfrm>
            <a:custGeom>
              <a:avLst/>
              <a:gdLst/>
              <a:ahLst/>
              <a:cxnLst/>
              <a:rect l="l" t="t" r="r" b="b"/>
              <a:pathLst>
                <a:path w="1821" h="786" extrusionOk="0">
                  <a:moveTo>
                    <a:pt x="0" y="1"/>
                  </a:moveTo>
                  <a:lnTo>
                    <a:pt x="0" y="786"/>
                  </a:lnTo>
                  <a:lnTo>
                    <a:pt x="1820" y="786"/>
                  </a:lnTo>
                  <a:lnTo>
                    <a:pt x="1820" y="393"/>
                  </a:lnTo>
                  <a:cubicBezTo>
                    <a:pt x="1820" y="179"/>
                    <a:pt x="1642" y="1"/>
                    <a:pt x="1428" y="1"/>
                  </a:cubicBezTo>
                  <a:close/>
                </a:path>
              </a:pathLst>
            </a:custGeom>
            <a:solidFill>
              <a:srgbClr val="F1C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4238290" y="3035758"/>
              <a:ext cx="34084" cy="50636"/>
            </a:xfrm>
            <a:custGeom>
              <a:avLst/>
              <a:gdLst/>
              <a:ahLst/>
              <a:cxnLst/>
              <a:rect l="l" t="t" r="r" b="b"/>
              <a:pathLst>
                <a:path w="1250" h="1857" extrusionOk="0">
                  <a:moveTo>
                    <a:pt x="589" y="322"/>
                  </a:moveTo>
                  <a:cubicBezTo>
                    <a:pt x="697" y="322"/>
                    <a:pt x="768" y="393"/>
                    <a:pt x="786" y="483"/>
                  </a:cubicBezTo>
                  <a:cubicBezTo>
                    <a:pt x="804" y="608"/>
                    <a:pt x="714" y="715"/>
                    <a:pt x="607" y="715"/>
                  </a:cubicBezTo>
                  <a:lnTo>
                    <a:pt x="304" y="715"/>
                  </a:lnTo>
                  <a:lnTo>
                    <a:pt x="304" y="322"/>
                  </a:lnTo>
                  <a:close/>
                  <a:moveTo>
                    <a:pt x="661" y="1036"/>
                  </a:moveTo>
                  <a:cubicBezTo>
                    <a:pt x="804" y="1036"/>
                    <a:pt x="911" y="1125"/>
                    <a:pt x="928" y="1268"/>
                  </a:cubicBezTo>
                  <a:cubicBezTo>
                    <a:pt x="946" y="1411"/>
                    <a:pt x="821" y="1535"/>
                    <a:pt x="679" y="1535"/>
                  </a:cubicBezTo>
                  <a:lnTo>
                    <a:pt x="304" y="1535"/>
                  </a:lnTo>
                  <a:lnTo>
                    <a:pt x="304" y="1036"/>
                  </a:lnTo>
                  <a:close/>
                  <a:moveTo>
                    <a:pt x="161" y="1"/>
                  </a:moveTo>
                  <a:cubicBezTo>
                    <a:pt x="72" y="1"/>
                    <a:pt x="1" y="72"/>
                    <a:pt x="1" y="162"/>
                  </a:cubicBezTo>
                  <a:lnTo>
                    <a:pt x="1" y="875"/>
                  </a:lnTo>
                  <a:lnTo>
                    <a:pt x="1" y="1696"/>
                  </a:lnTo>
                  <a:cubicBezTo>
                    <a:pt x="1" y="1785"/>
                    <a:pt x="72" y="1857"/>
                    <a:pt x="161" y="1857"/>
                  </a:cubicBezTo>
                  <a:lnTo>
                    <a:pt x="679" y="1857"/>
                  </a:lnTo>
                  <a:cubicBezTo>
                    <a:pt x="982" y="1857"/>
                    <a:pt x="1250" y="1589"/>
                    <a:pt x="1250" y="1286"/>
                  </a:cubicBezTo>
                  <a:cubicBezTo>
                    <a:pt x="1250" y="1089"/>
                    <a:pt x="1143" y="929"/>
                    <a:pt x="1000" y="822"/>
                  </a:cubicBezTo>
                  <a:cubicBezTo>
                    <a:pt x="1071" y="733"/>
                    <a:pt x="1107" y="625"/>
                    <a:pt x="1107" y="518"/>
                  </a:cubicBezTo>
                  <a:cubicBezTo>
                    <a:pt x="1107" y="233"/>
                    <a:pt x="875" y="1"/>
                    <a:pt x="589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4178465" y="3036740"/>
              <a:ext cx="42837" cy="50636"/>
            </a:xfrm>
            <a:custGeom>
              <a:avLst/>
              <a:gdLst/>
              <a:ahLst/>
              <a:cxnLst/>
              <a:rect l="l" t="t" r="r" b="b"/>
              <a:pathLst>
                <a:path w="1571" h="1857" extrusionOk="0">
                  <a:moveTo>
                    <a:pt x="785" y="554"/>
                  </a:moveTo>
                  <a:lnTo>
                    <a:pt x="1017" y="1160"/>
                  </a:lnTo>
                  <a:lnTo>
                    <a:pt x="553" y="1160"/>
                  </a:lnTo>
                  <a:lnTo>
                    <a:pt x="785" y="554"/>
                  </a:lnTo>
                  <a:close/>
                  <a:moveTo>
                    <a:pt x="785" y="1"/>
                  </a:moveTo>
                  <a:cubicBezTo>
                    <a:pt x="714" y="1"/>
                    <a:pt x="642" y="36"/>
                    <a:pt x="607" y="108"/>
                  </a:cubicBezTo>
                  <a:cubicBezTo>
                    <a:pt x="607" y="108"/>
                    <a:pt x="607" y="108"/>
                    <a:pt x="607" y="126"/>
                  </a:cubicBezTo>
                  <a:lnTo>
                    <a:pt x="18" y="1642"/>
                  </a:lnTo>
                  <a:cubicBezTo>
                    <a:pt x="0" y="1714"/>
                    <a:pt x="36" y="1821"/>
                    <a:pt x="125" y="1838"/>
                  </a:cubicBezTo>
                  <a:cubicBezTo>
                    <a:pt x="143" y="1848"/>
                    <a:pt x="163" y="1852"/>
                    <a:pt x="183" y="1852"/>
                  </a:cubicBezTo>
                  <a:cubicBezTo>
                    <a:pt x="239" y="1852"/>
                    <a:pt x="295" y="1815"/>
                    <a:pt x="321" y="1749"/>
                  </a:cubicBezTo>
                  <a:lnTo>
                    <a:pt x="428" y="1482"/>
                  </a:lnTo>
                  <a:lnTo>
                    <a:pt x="1142" y="1482"/>
                  </a:lnTo>
                  <a:lnTo>
                    <a:pt x="1231" y="1749"/>
                  </a:lnTo>
                  <a:cubicBezTo>
                    <a:pt x="1267" y="1821"/>
                    <a:pt x="1338" y="1856"/>
                    <a:pt x="1410" y="1856"/>
                  </a:cubicBezTo>
                  <a:cubicBezTo>
                    <a:pt x="1517" y="1838"/>
                    <a:pt x="1570" y="1731"/>
                    <a:pt x="1534" y="1642"/>
                  </a:cubicBezTo>
                  <a:lnTo>
                    <a:pt x="964" y="126"/>
                  </a:lnTo>
                  <a:lnTo>
                    <a:pt x="964" y="108"/>
                  </a:lnTo>
                  <a:cubicBezTo>
                    <a:pt x="928" y="36"/>
                    <a:pt x="856" y="1"/>
                    <a:pt x="785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4289389" y="3035758"/>
              <a:ext cx="43328" cy="50636"/>
            </a:xfrm>
            <a:custGeom>
              <a:avLst/>
              <a:gdLst/>
              <a:ahLst/>
              <a:cxnLst/>
              <a:rect l="l" t="t" r="r" b="b"/>
              <a:pathLst>
                <a:path w="1589" h="1857" extrusionOk="0">
                  <a:moveTo>
                    <a:pt x="928" y="1"/>
                  </a:moveTo>
                  <a:cubicBezTo>
                    <a:pt x="411" y="1"/>
                    <a:pt x="0" y="429"/>
                    <a:pt x="0" y="929"/>
                  </a:cubicBezTo>
                  <a:cubicBezTo>
                    <a:pt x="0" y="1446"/>
                    <a:pt x="411" y="1857"/>
                    <a:pt x="928" y="1857"/>
                  </a:cubicBezTo>
                  <a:cubicBezTo>
                    <a:pt x="1160" y="1857"/>
                    <a:pt x="1374" y="1767"/>
                    <a:pt x="1535" y="1589"/>
                  </a:cubicBezTo>
                  <a:cubicBezTo>
                    <a:pt x="1588" y="1518"/>
                    <a:pt x="1570" y="1411"/>
                    <a:pt x="1499" y="1357"/>
                  </a:cubicBezTo>
                  <a:cubicBezTo>
                    <a:pt x="1476" y="1335"/>
                    <a:pt x="1445" y="1325"/>
                    <a:pt x="1411" y="1325"/>
                  </a:cubicBezTo>
                  <a:cubicBezTo>
                    <a:pt x="1365" y="1325"/>
                    <a:pt x="1316" y="1344"/>
                    <a:pt x="1285" y="1375"/>
                  </a:cubicBezTo>
                  <a:cubicBezTo>
                    <a:pt x="1196" y="1500"/>
                    <a:pt x="1071" y="1535"/>
                    <a:pt x="928" y="1535"/>
                  </a:cubicBezTo>
                  <a:cubicBezTo>
                    <a:pt x="589" y="1535"/>
                    <a:pt x="321" y="1268"/>
                    <a:pt x="321" y="929"/>
                  </a:cubicBezTo>
                  <a:cubicBezTo>
                    <a:pt x="321" y="608"/>
                    <a:pt x="589" y="322"/>
                    <a:pt x="928" y="322"/>
                  </a:cubicBezTo>
                  <a:cubicBezTo>
                    <a:pt x="1053" y="322"/>
                    <a:pt x="1160" y="358"/>
                    <a:pt x="1267" y="429"/>
                  </a:cubicBezTo>
                  <a:cubicBezTo>
                    <a:pt x="1295" y="450"/>
                    <a:pt x="1326" y="460"/>
                    <a:pt x="1356" y="460"/>
                  </a:cubicBezTo>
                  <a:cubicBezTo>
                    <a:pt x="1403" y="460"/>
                    <a:pt x="1449" y="437"/>
                    <a:pt x="1481" y="393"/>
                  </a:cubicBezTo>
                  <a:cubicBezTo>
                    <a:pt x="1535" y="322"/>
                    <a:pt x="1517" y="215"/>
                    <a:pt x="1445" y="162"/>
                  </a:cubicBezTo>
                  <a:cubicBezTo>
                    <a:pt x="1285" y="72"/>
                    <a:pt x="1106" y="1"/>
                    <a:pt x="928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4107406" y="2968135"/>
              <a:ext cx="295852" cy="193681"/>
            </a:xfrm>
            <a:custGeom>
              <a:avLst/>
              <a:gdLst/>
              <a:ahLst/>
              <a:cxnLst/>
              <a:rect l="l" t="t" r="r" b="b"/>
              <a:pathLst>
                <a:path w="10850" h="7103" extrusionOk="0">
                  <a:moveTo>
                    <a:pt x="9921" y="5157"/>
                  </a:moveTo>
                  <a:cubicBezTo>
                    <a:pt x="10046" y="5157"/>
                    <a:pt x="10153" y="5264"/>
                    <a:pt x="10153" y="5389"/>
                  </a:cubicBezTo>
                  <a:lnTo>
                    <a:pt x="10153" y="5621"/>
                  </a:lnTo>
                  <a:lnTo>
                    <a:pt x="8066" y="5621"/>
                  </a:lnTo>
                  <a:lnTo>
                    <a:pt x="8066" y="5389"/>
                  </a:lnTo>
                  <a:cubicBezTo>
                    <a:pt x="8066" y="5264"/>
                    <a:pt x="8155" y="5157"/>
                    <a:pt x="8298" y="5157"/>
                  </a:cubicBezTo>
                  <a:close/>
                  <a:moveTo>
                    <a:pt x="6603" y="5960"/>
                  </a:moveTo>
                  <a:cubicBezTo>
                    <a:pt x="6549" y="6103"/>
                    <a:pt x="6389" y="6210"/>
                    <a:pt x="6210" y="6210"/>
                  </a:cubicBezTo>
                  <a:lnTo>
                    <a:pt x="4640" y="6210"/>
                  </a:lnTo>
                  <a:cubicBezTo>
                    <a:pt x="4462" y="6210"/>
                    <a:pt x="4319" y="6103"/>
                    <a:pt x="4248" y="5960"/>
                  </a:cubicBezTo>
                  <a:close/>
                  <a:moveTo>
                    <a:pt x="10403" y="5960"/>
                  </a:moveTo>
                  <a:cubicBezTo>
                    <a:pt x="10475" y="5960"/>
                    <a:pt x="10528" y="6032"/>
                    <a:pt x="10528" y="6103"/>
                  </a:cubicBezTo>
                  <a:cubicBezTo>
                    <a:pt x="10528" y="6478"/>
                    <a:pt x="10207" y="6781"/>
                    <a:pt x="9832" y="6781"/>
                  </a:cubicBezTo>
                  <a:lnTo>
                    <a:pt x="1036" y="6781"/>
                  </a:lnTo>
                  <a:cubicBezTo>
                    <a:pt x="643" y="6781"/>
                    <a:pt x="322" y="6478"/>
                    <a:pt x="322" y="6103"/>
                  </a:cubicBezTo>
                  <a:cubicBezTo>
                    <a:pt x="322" y="6032"/>
                    <a:pt x="394" y="5960"/>
                    <a:pt x="465" y="5960"/>
                  </a:cubicBezTo>
                  <a:lnTo>
                    <a:pt x="3944" y="5960"/>
                  </a:lnTo>
                  <a:cubicBezTo>
                    <a:pt x="4016" y="6281"/>
                    <a:pt x="4319" y="6531"/>
                    <a:pt x="4658" y="6531"/>
                  </a:cubicBezTo>
                  <a:lnTo>
                    <a:pt x="6210" y="6531"/>
                  </a:lnTo>
                  <a:cubicBezTo>
                    <a:pt x="6549" y="6531"/>
                    <a:pt x="6835" y="6281"/>
                    <a:pt x="6906" y="5960"/>
                  </a:cubicBezTo>
                  <a:close/>
                  <a:moveTo>
                    <a:pt x="1571" y="1"/>
                  </a:moveTo>
                  <a:cubicBezTo>
                    <a:pt x="1161" y="1"/>
                    <a:pt x="840" y="340"/>
                    <a:pt x="840" y="750"/>
                  </a:cubicBezTo>
                  <a:lnTo>
                    <a:pt x="840" y="5639"/>
                  </a:lnTo>
                  <a:lnTo>
                    <a:pt x="465" y="5639"/>
                  </a:lnTo>
                  <a:cubicBezTo>
                    <a:pt x="465" y="5639"/>
                    <a:pt x="1" y="5835"/>
                    <a:pt x="1" y="6085"/>
                  </a:cubicBezTo>
                  <a:cubicBezTo>
                    <a:pt x="1" y="6645"/>
                    <a:pt x="448" y="7103"/>
                    <a:pt x="1004" y="7103"/>
                  </a:cubicBezTo>
                  <a:cubicBezTo>
                    <a:pt x="1015" y="7103"/>
                    <a:pt x="1025" y="7103"/>
                    <a:pt x="1036" y="7102"/>
                  </a:cubicBezTo>
                  <a:lnTo>
                    <a:pt x="9832" y="7102"/>
                  </a:lnTo>
                  <a:cubicBezTo>
                    <a:pt x="9843" y="7103"/>
                    <a:pt x="9853" y="7103"/>
                    <a:pt x="9863" y="7103"/>
                  </a:cubicBezTo>
                  <a:cubicBezTo>
                    <a:pt x="10403" y="7103"/>
                    <a:pt x="10849" y="6645"/>
                    <a:pt x="10849" y="6085"/>
                  </a:cubicBezTo>
                  <a:cubicBezTo>
                    <a:pt x="10849" y="5853"/>
                    <a:pt x="10689" y="5675"/>
                    <a:pt x="10475" y="5639"/>
                  </a:cubicBezTo>
                  <a:lnTo>
                    <a:pt x="10475" y="5407"/>
                  </a:lnTo>
                  <a:cubicBezTo>
                    <a:pt x="10475" y="5140"/>
                    <a:pt x="10029" y="4854"/>
                    <a:pt x="10029" y="4854"/>
                  </a:cubicBezTo>
                  <a:lnTo>
                    <a:pt x="10029" y="4301"/>
                  </a:lnTo>
                  <a:cubicBezTo>
                    <a:pt x="10029" y="4230"/>
                    <a:pt x="9975" y="4158"/>
                    <a:pt x="9886" y="4140"/>
                  </a:cubicBezTo>
                  <a:cubicBezTo>
                    <a:pt x="9878" y="4139"/>
                    <a:pt x="9870" y="4138"/>
                    <a:pt x="9863" y="4138"/>
                  </a:cubicBezTo>
                  <a:cubicBezTo>
                    <a:pt x="9782" y="4138"/>
                    <a:pt x="9707" y="4219"/>
                    <a:pt x="9707" y="4301"/>
                  </a:cubicBezTo>
                  <a:lnTo>
                    <a:pt x="9707" y="4836"/>
                  </a:lnTo>
                  <a:lnTo>
                    <a:pt x="9315" y="4836"/>
                  </a:lnTo>
                  <a:lnTo>
                    <a:pt x="9315" y="1018"/>
                  </a:lnTo>
                  <a:cubicBezTo>
                    <a:pt x="9315" y="839"/>
                    <a:pt x="9172" y="715"/>
                    <a:pt x="8994" y="715"/>
                  </a:cubicBezTo>
                  <a:lnTo>
                    <a:pt x="1714" y="715"/>
                  </a:lnTo>
                  <a:cubicBezTo>
                    <a:pt x="1625" y="715"/>
                    <a:pt x="1553" y="786"/>
                    <a:pt x="1553" y="875"/>
                  </a:cubicBezTo>
                  <a:lnTo>
                    <a:pt x="1553" y="1500"/>
                  </a:lnTo>
                  <a:cubicBezTo>
                    <a:pt x="1553" y="1535"/>
                    <a:pt x="1571" y="1553"/>
                    <a:pt x="1589" y="1571"/>
                  </a:cubicBezTo>
                  <a:cubicBezTo>
                    <a:pt x="1628" y="1604"/>
                    <a:pt x="1671" y="1619"/>
                    <a:pt x="1711" y="1619"/>
                  </a:cubicBezTo>
                  <a:cubicBezTo>
                    <a:pt x="1799" y="1619"/>
                    <a:pt x="1874" y="1550"/>
                    <a:pt x="1874" y="1464"/>
                  </a:cubicBezTo>
                  <a:lnTo>
                    <a:pt x="1874" y="1054"/>
                  </a:lnTo>
                  <a:lnTo>
                    <a:pt x="8994" y="1054"/>
                  </a:lnTo>
                  <a:lnTo>
                    <a:pt x="8994" y="4836"/>
                  </a:lnTo>
                  <a:lnTo>
                    <a:pt x="8298" y="4836"/>
                  </a:lnTo>
                  <a:cubicBezTo>
                    <a:pt x="7994" y="4836"/>
                    <a:pt x="7745" y="5086"/>
                    <a:pt x="7745" y="5389"/>
                  </a:cubicBezTo>
                  <a:lnTo>
                    <a:pt x="7745" y="5621"/>
                  </a:lnTo>
                  <a:lnTo>
                    <a:pt x="1874" y="5621"/>
                  </a:lnTo>
                  <a:lnTo>
                    <a:pt x="1874" y="2213"/>
                  </a:lnTo>
                  <a:cubicBezTo>
                    <a:pt x="1874" y="2142"/>
                    <a:pt x="1821" y="2053"/>
                    <a:pt x="1732" y="2053"/>
                  </a:cubicBezTo>
                  <a:cubicBezTo>
                    <a:pt x="1723" y="2051"/>
                    <a:pt x="1713" y="2050"/>
                    <a:pt x="1704" y="2050"/>
                  </a:cubicBezTo>
                  <a:cubicBezTo>
                    <a:pt x="1625" y="2050"/>
                    <a:pt x="1553" y="2117"/>
                    <a:pt x="1553" y="2213"/>
                  </a:cubicBezTo>
                  <a:lnTo>
                    <a:pt x="1553" y="5639"/>
                  </a:lnTo>
                  <a:lnTo>
                    <a:pt x="1161" y="5639"/>
                  </a:lnTo>
                  <a:lnTo>
                    <a:pt x="1161" y="750"/>
                  </a:lnTo>
                  <a:cubicBezTo>
                    <a:pt x="1161" y="518"/>
                    <a:pt x="1339" y="322"/>
                    <a:pt x="1571" y="322"/>
                  </a:cubicBezTo>
                  <a:lnTo>
                    <a:pt x="9547" y="322"/>
                  </a:lnTo>
                  <a:cubicBezTo>
                    <a:pt x="9636" y="322"/>
                    <a:pt x="9707" y="393"/>
                    <a:pt x="9707" y="500"/>
                  </a:cubicBezTo>
                  <a:lnTo>
                    <a:pt x="9707" y="3623"/>
                  </a:lnTo>
                  <a:cubicBezTo>
                    <a:pt x="9707" y="3641"/>
                    <a:pt x="9725" y="3659"/>
                    <a:pt x="9725" y="3676"/>
                  </a:cubicBezTo>
                  <a:cubicBezTo>
                    <a:pt x="9773" y="3718"/>
                    <a:pt x="9822" y="3736"/>
                    <a:pt x="9867" y="3736"/>
                  </a:cubicBezTo>
                  <a:cubicBezTo>
                    <a:pt x="9957" y="3736"/>
                    <a:pt x="10029" y="3665"/>
                    <a:pt x="10029" y="3569"/>
                  </a:cubicBezTo>
                  <a:lnTo>
                    <a:pt x="10029" y="750"/>
                  </a:lnTo>
                  <a:cubicBezTo>
                    <a:pt x="10029" y="340"/>
                    <a:pt x="9690" y="1"/>
                    <a:pt x="9279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38"/>
          <p:cNvGrpSpPr/>
          <p:nvPr/>
        </p:nvGrpSpPr>
        <p:grpSpPr>
          <a:xfrm rot="-275323">
            <a:off x="1646259" y="1955099"/>
            <a:ext cx="847726" cy="750505"/>
            <a:chOff x="2842466" y="2933587"/>
            <a:chExt cx="296807" cy="262777"/>
          </a:xfrm>
        </p:grpSpPr>
        <p:sp>
          <p:nvSpPr>
            <p:cNvPr id="1895" name="Google Shape;1895;p38"/>
            <p:cNvSpPr/>
            <p:nvPr/>
          </p:nvSpPr>
          <p:spPr>
            <a:xfrm>
              <a:off x="2958244" y="3053782"/>
              <a:ext cx="64733" cy="119704"/>
            </a:xfrm>
            <a:custGeom>
              <a:avLst/>
              <a:gdLst/>
              <a:ahLst/>
              <a:cxnLst/>
              <a:rect l="l" t="t" r="r" b="b"/>
              <a:pathLst>
                <a:path w="2374" h="4390" extrusionOk="0">
                  <a:moveTo>
                    <a:pt x="1" y="0"/>
                  </a:moveTo>
                  <a:lnTo>
                    <a:pt x="1" y="4389"/>
                  </a:lnTo>
                  <a:lnTo>
                    <a:pt x="2374" y="438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9C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2845847" y="2959873"/>
              <a:ext cx="248162" cy="31658"/>
            </a:xfrm>
            <a:custGeom>
              <a:avLst/>
              <a:gdLst/>
              <a:ahLst/>
              <a:cxnLst/>
              <a:rect l="l" t="t" r="r" b="b"/>
              <a:pathLst>
                <a:path w="9101" h="1161" extrusionOk="0">
                  <a:moveTo>
                    <a:pt x="1411" y="1"/>
                  </a:moveTo>
                  <a:cubicBezTo>
                    <a:pt x="1268" y="1"/>
                    <a:pt x="1107" y="36"/>
                    <a:pt x="964" y="90"/>
                  </a:cubicBezTo>
                  <a:lnTo>
                    <a:pt x="90" y="482"/>
                  </a:lnTo>
                  <a:cubicBezTo>
                    <a:pt x="1" y="518"/>
                    <a:pt x="1" y="643"/>
                    <a:pt x="90" y="679"/>
                  </a:cubicBezTo>
                  <a:lnTo>
                    <a:pt x="964" y="1053"/>
                  </a:lnTo>
                  <a:cubicBezTo>
                    <a:pt x="1107" y="1125"/>
                    <a:pt x="1268" y="1160"/>
                    <a:pt x="1411" y="1160"/>
                  </a:cubicBezTo>
                  <a:lnTo>
                    <a:pt x="9101" y="1160"/>
                  </a:lnTo>
                  <a:lnTo>
                    <a:pt x="9101" y="1"/>
                  </a:lnTo>
                  <a:close/>
                </a:path>
              </a:pathLst>
            </a:custGeom>
            <a:solidFill>
              <a:srgbClr val="FC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3101780" y="2959873"/>
              <a:ext cx="34084" cy="31658"/>
            </a:xfrm>
            <a:custGeom>
              <a:avLst/>
              <a:gdLst/>
              <a:ahLst/>
              <a:cxnLst/>
              <a:rect l="l" t="t" r="r" b="b"/>
              <a:pathLst>
                <a:path w="1250" h="1161" extrusionOk="0">
                  <a:moveTo>
                    <a:pt x="0" y="1"/>
                  </a:moveTo>
                  <a:lnTo>
                    <a:pt x="0" y="1160"/>
                  </a:lnTo>
                  <a:lnTo>
                    <a:pt x="607" y="1160"/>
                  </a:lnTo>
                  <a:cubicBezTo>
                    <a:pt x="964" y="1160"/>
                    <a:pt x="1249" y="821"/>
                    <a:pt x="1178" y="447"/>
                  </a:cubicBezTo>
                  <a:cubicBezTo>
                    <a:pt x="1124" y="179"/>
                    <a:pt x="875" y="1"/>
                    <a:pt x="607" y="1"/>
                  </a:cubicBezTo>
                  <a:close/>
                </a:path>
              </a:pathLst>
            </a:custGeom>
            <a:solidFill>
              <a:srgbClr val="FFD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2846338" y="2960364"/>
              <a:ext cx="34575" cy="31167"/>
            </a:xfrm>
            <a:custGeom>
              <a:avLst/>
              <a:gdLst/>
              <a:ahLst/>
              <a:cxnLst/>
              <a:rect l="l" t="t" r="r" b="b"/>
              <a:pathLst>
                <a:path w="1268" h="1143" extrusionOk="0">
                  <a:moveTo>
                    <a:pt x="1268" y="0"/>
                  </a:moveTo>
                  <a:cubicBezTo>
                    <a:pt x="1161" y="18"/>
                    <a:pt x="1054" y="36"/>
                    <a:pt x="946" y="90"/>
                  </a:cubicBezTo>
                  <a:lnTo>
                    <a:pt x="90" y="464"/>
                  </a:lnTo>
                  <a:cubicBezTo>
                    <a:pt x="1" y="500"/>
                    <a:pt x="1" y="625"/>
                    <a:pt x="90" y="661"/>
                  </a:cubicBezTo>
                  <a:lnTo>
                    <a:pt x="946" y="1053"/>
                  </a:lnTo>
                  <a:cubicBezTo>
                    <a:pt x="1054" y="1089"/>
                    <a:pt x="1161" y="1124"/>
                    <a:pt x="1268" y="1142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rgbClr val="F1C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3089128" y="2959873"/>
              <a:ext cx="18515" cy="31658"/>
            </a:xfrm>
            <a:custGeom>
              <a:avLst/>
              <a:gdLst/>
              <a:ahLst/>
              <a:cxnLst/>
              <a:rect l="l" t="t" r="r" b="b"/>
              <a:pathLst>
                <a:path w="679" h="1161" extrusionOk="0">
                  <a:moveTo>
                    <a:pt x="0" y="1"/>
                  </a:moveTo>
                  <a:lnTo>
                    <a:pt x="0" y="1160"/>
                  </a:lnTo>
                  <a:lnTo>
                    <a:pt x="678" y="1160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ED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2932940" y="2938468"/>
              <a:ext cx="101708" cy="103180"/>
            </a:xfrm>
            <a:custGeom>
              <a:avLst/>
              <a:gdLst/>
              <a:ahLst/>
              <a:cxnLst/>
              <a:rect l="l" t="t" r="r" b="b"/>
              <a:pathLst>
                <a:path w="3730" h="3784" extrusionOk="0">
                  <a:moveTo>
                    <a:pt x="911" y="0"/>
                  </a:moveTo>
                  <a:cubicBezTo>
                    <a:pt x="750" y="0"/>
                    <a:pt x="607" y="125"/>
                    <a:pt x="607" y="304"/>
                  </a:cubicBezTo>
                  <a:lnTo>
                    <a:pt x="607" y="1428"/>
                  </a:lnTo>
                  <a:cubicBezTo>
                    <a:pt x="607" y="1713"/>
                    <a:pt x="393" y="1945"/>
                    <a:pt x="108" y="1945"/>
                  </a:cubicBezTo>
                  <a:lnTo>
                    <a:pt x="1" y="1945"/>
                  </a:lnTo>
                  <a:cubicBezTo>
                    <a:pt x="1" y="2284"/>
                    <a:pt x="144" y="2623"/>
                    <a:pt x="411" y="2837"/>
                  </a:cubicBezTo>
                  <a:lnTo>
                    <a:pt x="679" y="3052"/>
                  </a:lnTo>
                  <a:cubicBezTo>
                    <a:pt x="839" y="3176"/>
                    <a:pt x="929" y="3373"/>
                    <a:pt x="929" y="3569"/>
                  </a:cubicBezTo>
                  <a:lnTo>
                    <a:pt x="929" y="3783"/>
                  </a:lnTo>
                  <a:lnTo>
                    <a:pt x="3302" y="3783"/>
                  </a:lnTo>
                  <a:lnTo>
                    <a:pt x="3302" y="3266"/>
                  </a:lnTo>
                  <a:cubicBezTo>
                    <a:pt x="3302" y="3212"/>
                    <a:pt x="3320" y="3141"/>
                    <a:pt x="3337" y="3087"/>
                  </a:cubicBezTo>
                  <a:lnTo>
                    <a:pt x="3569" y="2498"/>
                  </a:lnTo>
                  <a:cubicBezTo>
                    <a:pt x="3676" y="2195"/>
                    <a:pt x="3730" y="1874"/>
                    <a:pt x="3730" y="1571"/>
                  </a:cubicBezTo>
                  <a:lnTo>
                    <a:pt x="3730" y="750"/>
                  </a:lnTo>
                  <a:cubicBezTo>
                    <a:pt x="3730" y="625"/>
                    <a:pt x="3623" y="482"/>
                    <a:pt x="3498" y="464"/>
                  </a:cubicBezTo>
                  <a:lnTo>
                    <a:pt x="3427" y="446"/>
                  </a:lnTo>
                  <a:lnTo>
                    <a:pt x="3266" y="446"/>
                  </a:lnTo>
                  <a:cubicBezTo>
                    <a:pt x="3105" y="446"/>
                    <a:pt x="2963" y="571"/>
                    <a:pt x="2963" y="732"/>
                  </a:cubicBezTo>
                  <a:lnTo>
                    <a:pt x="2963" y="554"/>
                  </a:lnTo>
                  <a:cubicBezTo>
                    <a:pt x="2963" y="375"/>
                    <a:pt x="2838" y="250"/>
                    <a:pt x="2677" y="250"/>
                  </a:cubicBezTo>
                  <a:lnTo>
                    <a:pt x="2481" y="250"/>
                  </a:lnTo>
                  <a:cubicBezTo>
                    <a:pt x="2320" y="250"/>
                    <a:pt x="2178" y="375"/>
                    <a:pt x="2178" y="536"/>
                  </a:cubicBezTo>
                  <a:lnTo>
                    <a:pt x="2178" y="393"/>
                  </a:lnTo>
                  <a:cubicBezTo>
                    <a:pt x="2178" y="232"/>
                    <a:pt x="2053" y="107"/>
                    <a:pt x="1892" y="107"/>
                  </a:cubicBezTo>
                  <a:lnTo>
                    <a:pt x="1696" y="107"/>
                  </a:lnTo>
                  <a:cubicBezTo>
                    <a:pt x="1535" y="107"/>
                    <a:pt x="1393" y="232"/>
                    <a:pt x="1393" y="411"/>
                  </a:cubicBezTo>
                  <a:lnTo>
                    <a:pt x="1393" y="286"/>
                  </a:lnTo>
                  <a:cubicBezTo>
                    <a:pt x="1393" y="125"/>
                    <a:pt x="1268" y="0"/>
                    <a:pt x="1107" y="0"/>
                  </a:cubicBezTo>
                  <a:close/>
                </a:path>
              </a:pathLst>
            </a:custGeom>
            <a:solidFill>
              <a:srgbClr val="FF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2985484" y="2945285"/>
              <a:ext cx="49163" cy="96363"/>
            </a:xfrm>
            <a:custGeom>
              <a:avLst/>
              <a:gdLst/>
              <a:ahLst/>
              <a:cxnLst/>
              <a:rect l="l" t="t" r="r" b="b"/>
              <a:pathLst>
                <a:path w="1803" h="3534" extrusionOk="0">
                  <a:moveTo>
                    <a:pt x="536" y="0"/>
                  </a:moveTo>
                  <a:cubicBezTo>
                    <a:pt x="465" y="0"/>
                    <a:pt x="393" y="36"/>
                    <a:pt x="340" y="89"/>
                  </a:cubicBezTo>
                  <a:cubicBezTo>
                    <a:pt x="393" y="143"/>
                    <a:pt x="429" y="214"/>
                    <a:pt x="429" y="304"/>
                  </a:cubicBezTo>
                  <a:lnTo>
                    <a:pt x="429" y="1124"/>
                  </a:lnTo>
                  <a:cubicBezTo>
                    <a:pt x="429" y="1445"/>
                    <a:pt x="376" y="1749"/>
                    <a:pt x="268" y="2052"/>
                  </a:cubicBezTo>
                  <a:lnTo>
                    <a:pt x="54" y="2605"/>
                  </a:lnTo>
                  <a:cubicBezTo>
                    <a:pt x="19" y="2694"/>
                    <a:pt x="1" y="2766"/>
                    <a:pt x="1" y="2855"/>
                  </a:cubicBezTo>
                  <a:lnTo>
                    <a:pt x="1" y="3533"/>
                  </a:lnTo>
                  <a:lnTo>
                    <a:pt x="1375" y="3533"/>
                  </a:lnTo>
                  <a:lnTo>
                    <a:pt x="1375" y="3051"/>
                  </a:lnTo>
                  <a:cubicBezTo>
                    <a:pt x="1375" y="2962"/>
                    <a:pt x="1393" y="2873"/>
                    <a:pt x="1428" y="2802"/>
                  </a:cubicBezTo>
                  <a:lnTo>
                    <a:pt x="1642" y="2248"/>
                  </a:lnTo>
                  <a:cubicBezTo>
                    <a:pt x="1749" y="1945"/>
                    <a:pt x="1803" y="1624"/>
                    <a:pt x="1803" y="1321"/>
                  </a:cubicBezTo>
                  <a:lnTo>
                    <a:pt x="1803" y="482"/>
                  </a:lnTo>
                  <a:cubicBezTo>
                    <a:pt x="1803" y="321"/>
                    <a:pt x="1678" y="196"/>
                    <a:pt x="1500" y="196"/>
                  </a:cubicBezTo>
                  <a:lnTo>
                    <a:pt x="1339" y="196"/>
                  </a:lnTo>
                  <a:cubicBezTo>
                    <a:pt x="1178" y="196"/>
                    <a:pt x="1036" y="321"/>
                    <a:pt x="1036" y="482"/>
                  </a:cubicBezTo>
                  <a:lnTo>
                    <a:pt x="1036" y="304"/>
                  </a:lnTo>
                  <a:cubicBezTo>
                    <a:pt x="1036" y="125"/>
                    <a:pt x="911" y="0"/>
                    <a:pt x="750" y="0"/>
                  </a:cubicBezTo>
                  <a:close/>
                </a:path>
              </a:pathLst>
            </a:custGeom>
            <a:solidFill>
              <a:srgbClr val="FAE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8"/>
            <p:cNvSpPr/>
            <p:nvPr/>
          </p:nvSpPr>
          <p:spPr>
            <a:xfrm>
              <a:off x="2865807" y="3129886"/>
              <a:ext cx="124585" cy="43601"/>
            </a:xfrm>
            <a:custGeom>
              <a:avLst/>
              <a:gdLst/>
              <a:ahLst/>
              <a:cxnLst/>
              <a:rect l="l" t="t" r="r" b="b"/>
              <a:pathLst>
                <a:path w="4569" h="1599" extrusionOk="0">
                  <a:moveTo>
                    <a:pt x="1893" y="1"/>
                  </a:moveTo>
                  <a:cubicBezTo>
                    <a:pt x="1085" y="1"/>
                    <a:pt x="400" y="165"/>
                    <a:pt x="125" y="242"/>
                  </a:cubicBezTo>
                  <a:cubicBezTo>
                    <a:pt x="54" y="260"/>
                    <a:pt x="1" y="332"/>
                    <a:pt x="1" y="403"/>
                  </a:cubicBezTo>
                  <a:lnTo>
                    <a:pt x="1" y="1598"/>
                  </a:lnTo>
                  <a:lnTo>
                    <a:pt x="4568" y="1598"/>
                  </a:lnTo>
                  <a:lnTo>
                    <a:pt x="4568" y="885"/>
                  </a:lnTo>
                  <a:cubicBezTo>
                    <a:pt x="3773" y="191"/>
                    <a:pt x="2762" y="1"/>
                    <a:pt x="1893" y="1"/>
                  </a:cubicBezTo>
                  <a:close/>
                </a:path>
              </a:pathLst>
            </a:custGeom>
            <a:solidFill>
              <a:srgbClr val="FF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8"/>
            <p:cNvSpPr/>
            <p:nvPr/>
          </p:nvSpPr>
          <p:spPr>
            <a:xfrm>
              <a:off x="2990365" y="3129886"/>
              <a:ext cx="124094" cy="43601"/>
            </a:xfrm>
            <a:custGeom>
              <a:avLst/>
              <a:gdLst/>
              <a:ahLst/>
              <a:cxnLst/>
              <a:rect l="l" t="t" r="r" b="b"/>
              <a:pathLst>
                <a:path w="4551" h="1599" extrusionOk="0">
                  <a:moveTo>
                    <a:pt x="2666" y="1"/>
                  </a:moveTo>
                  <a:cubicBezTo>
                    <a:pt x="1802" y="1"/>
                    <a:pt x="796" y="191"/>
                    <a:pt x="0" y="885"/>
                  </a:cubicBezTo>
                  <a:lnTo>
                    <a:pt x="0" y="1598"/>
                  </a:lnTo>
                  <a:lnTo>
                    <a:pt x="4550" y="1598"/>
                  </a:lnTo>
                  <a:lnTo>
                    <a:pt x="4550" y="403"/>
                  </a:lnTo>
                  <a:cubicBezTo>
                    <a:pt x="4550" y="332"/>
                    <a:pt x="4497" y="260"/>
                    <a:pt x="4425" y="242"/>
                  </a:cubicBezTo>
                  <a:cubicBezTo>
                    <a:pt x="4150" y="165"/>
                    <a:pt x="3470" y="1"/>
                    <a:pt x="2666" y="1"/>
                  </a:cubicBezTo>
                  <a:close/>
                </a:path>
              </a:pathLst>
            </a:custGeom>
            <a:solidFill>
              <a:srgbClr val="ED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8"/>
            <p:cNvSpPr/>
            <p:nvPr/>
          </p:nvSpPr>
          <p:spPr>
            <a:xfrm>
              <a:off x="3072577" y="3130158"/>
              <a:ext cx="41883" cy="43328"/>
            </a:xfrm>
            <a:custGeom>
              <a:avLst/>
              <a:gdLst/>
              <a:ahLst/>
              <a:cxnLst/>
              <a:rect l="l" t="t" r="r" b="b"/>
              <a:pathLst>
                <a:path w="1536" h="1589" extrusionOk="0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2" y="0"/>
                  </a:moveTo>
                  <a:cubicBezTo>
                    <a:pt x="6" y="1"/>
                    <a:pt x="21" y="3"/>
                    <a:pt x="36" y="18"/>
                  </a:cubicBezTo>
                  <a:cubicBezTo>
                    <a:pt x="108" y="36"/>
                    <a:pt x="161" y="107"/>
                    <a:pt x="161" y="179"/>
                  </a:cubicBezTo>
                  <a:lnTo>
                    <a:pt x="161" y="1588"/>
                  </a:lnTo>
                  <a:lnTo>
                    <a:pt x="1535" y="1588"/>
                  </a:lnTo>
                  <a:lnTo>
                    <a:pt x="1535" y="393"/>
                  </a:lnTo>
                  <a:cubicBezTo>
                    <a:pt x="1535" y="322"/>
                    <a:pt x="1482" y="250"/>
                    <a:pt x="1410" y="232"/>
                  </a:cubicBezTo>
                  <a:cubicBezTo>
                    <a:pt x="1178" y="161"/>
                    <a:pt x="644" y="36"/>
                    <a:pt x="2" y="0"/>
                  </a:cubicBezTo>
                  <a:close/>
                </a:path>
              </a:pathLst>
            </a:custGeom>
            <a:solidFill>
              <a:srgbClr val="E0D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8"/>
            <p:cNvSpPr/>
            <p:nvPr/>
          </p:nvSpPr>
          <p:spPr>
            <a:xfrm>
              <a:off x="2858500" y="3149464"/>
              <a:ext cx="131893" cy="39102"/>
            </a:xfrm>
            <a:custGeom>
              <a:avLst/>
              <a:gdLst/>
              <a:ahLst/>
              <a:cxnLst/>
              <a:rect l="l" t="t" r="r" b="b"/>
              <a:pathLst>
                <a:path w="4837" h="1434" extrusionOk="0">
                  <a:moveTo>
                    <a:pt x="1994" y="1"/>
                  </a:moveTo>
                  <a:cubicBezTo>
                    <a:pt x="1135" y="1"/>
                    <a:pt x="410" y="178"/>
                    <a:pt x="126" y="256"/>
                  </a:cubicBezTo>
                  <a:cubicBezTo>
                    <a:pt x="54" y="274"/>
                    <a:pt x="1" y="345"/>
                    <a:pt x="1" y="417"/>
                  </a:cubicBezTo>
                  <a:lnTo>
                    <a:pt x="1" y="1434"/>
                  </a:lnTo>
                  <a:lnTo>
                    <a:pt x="4836" y="1434"/>
                  </a:lnTo>
                  <a:lnTo>
                    <a:pt x="4836" y="952"/>
                  </a:lnTo>
                  <a:cubicBezTo>
                    <a:pt x="3987" y="204"/>
                    <a:pt x="2914" y="1"/>
                    <a:pt x="1994" y="1"/>
                  </a:cubicBezTo>
                  <a:close/>
                </a:path>
              </a:pathLst>
            </a:custGeom>
            <a:solidFill>
              <a:srgbClr val="ED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8"/>
            <p:cNvSpPr/>
            <p:nvPr/>
          </p:nvSpPr>
          <p:spPr>
            <a:xfrm>
              <a:off x="2990365" y="3149464"/>
              <a:ext cx="131375" cy="39102"/>
            </a:xfrm>
            <a:custGeom>
              <a:avLst/>
              <a:gdLst/>
              <a:ahLst/>
              <a:cxnLst/>
              <a:rect l="l" t="t" r="r" b="b"/>
              <a:pathLst>
                <a:path w="4818" h="1434" extrusionOk="0">
                  <a:moveTo>
                    <a:pt x="2833" y="1"/>
                  </a:moveTo>
                  <a:cubicBezTo>
                    <a:pt x="1913" y="1"/>
                    <a:pt x="840" y="204"/>
                    <a:pt x="0" y="952"/>
                  </a:cubicBezTo>
                  <a:lnTo>
                    <a:pt x="0" y="1434"/>
                  </a:lnTo>
                  <a:lnTo>
                    <a:pt x="4818" y="1434"/>
                  </a:lnTo>
                  <a:lnTo>
                    <a:pt x="4818" y="417"/>
                  </a:lnTo>
                  <a:cubicBezTo>
                    <a:pt x="4818" y="345"/>
                    <a:pt x="4764" y="274"/>
                    <a:pt x="4693" y="256"/>
                  </a:cubicBezTo>
                  <a:cubicBezTo>
                    <a:pt x="4417" y="178"/>
                    <a:pt x="3692" y="1"/>
                    <a:pt x="2833" y="1"/>
                  </a:cubicBezTo>
                  <a:close/>
                </a:path>
              </a:pathLst>
            </a:custGeom>
            <a:solidFill>
              <a:srgbClr val="E0D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3081330" y="3150091"/>
              <a:ext cx="40410" cy="38474"/>
            </a:xfrm>
            <a:custGeom>
              <a:avLst/>
              <a:gdLst/>
              <a:ahLst/>
              <a:cxnLst/>
              <a:rect l="l" t="t" r="r" b="b"/>
              <a:pathLst>
                <a:path w="1482" h="1411" extrusionOk="0">
                  <a:moveTo>
                    <a:pt x="1" y="1"/>
                  </a:moveTo>
                  <a:cubicBezTo>
                    <a:pt x="72" y="19"/>
                    <a:pt x="108" y="90"/>
                    <a:pt x="108" y="162"/>
                  </a:cubicBezTo>
                  <a:lnTo>
                    <a:pt x="108" y="1411"/>
                  </a:lnTo>
                  <a:lnTo>
                    <a:pt x="1482" y="1411"/>
                  </a:lnTo>
                  <a:lnTo>
                    <a:pt x="1482" y="394"/>
                  </a:lnTo>
                  <a:cubicBezTo>
                    <a:pt x="1482" y="322"/>
                    <a:pt x="1428" y="251"/>
                    <a:pt x="1357" y="233"/>
                  </a:cubicBezTo>
                  <a:cubicBezTo>
                    <a:pt x="1143" y="179"/>
                    <a:pt x="625" y="54"/>
                    <a:pt x="1" y="1"/>
                  </a:cubicBezTo>
                  <a:close/>
                </a:path>
              </a:pathLst>
            </a:custGeom>
            <a:solidFill>
              <a:srgbClr val="D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2846338" y="3173459"/>
              <a:ext cx="288054" cy="18515"/>
            </a:xfrm>
            <a:custGeom>
              <a:avLst/>
              <a:gdLst/>
              <a:ahLst/>
              <a:cxnLst/>
              <a:rect l="l" t="t" r="r" b="b"/>
              <a:pathLst>
                <a:path w="10564" h="679" extrusionOk="0">
                  <a:moveTo>
                    <a:pt x="376" y="0"/>
                  </a:moveTo>
                  <a:cubicBezTo>
                    <a:pt x="161" y="0"/>
                    <a:pt x="1" y="179"/>
                    <a:pt x="37" y="393"/>
                  </a:cubicBezTo>
                  <a:cubicBezTo>
                    <a:pt x="72" y="554"/>
                    <a:pt x="215" y="678"/>
                    <a:pt x="376" y="678"/>
                  </a:cubicBezTo>
                  <a:lnTo>
                    <a:pt x="10189" y="678"/>
                  </a:lnTo>
                  <a:cubicBezTo>
                    <a:pt x="10403" y="678"/>
                    <a:pt x="10564" y="482"/>
                    <a:pt x="10528" y="268"/>
                  </a:cubicBezTo>
                  <a:cubicBezTo>
                    <a:pt x="10492" y="107"/>
                    <a:pt x="10350" y="0"/>
                    <a:pt x="10189" y="0"/>
                  </a:cubicBezTo>
                  <a:close/>
                </a:path>
              </a:pathLst>
            </a:custGeom>
            <a:solidFill>
              <a:srgbClr val="EAB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3086701" y="3173459"/>
              <a:ext cx="47200" cy="18515"/>
            </a:xfrm>
            <a:custGeom>
              <a:avLst/>
              <a:gdLst/>
              <a:ahLst/>
              <a:cxnLst/>
              <a:rect l="l" t="t" r="r" b="b"/>
              <a:pathLst>
                <a:path w="1731" h="679" extrusionOk="0">
                  <a:moveTo>
                    <a:pt x="0" y="0"/>
                  </a:moveTo>
                  <a:cubicBezTo>
                    <a:pt x="179" y="0"/>
                    <a:pt x="339" y="143"/>
                    <a:pt x="339" y="339"/>
                  </a:cubicBezTo>
                  <a:lnTo>
                    <a:pt x="339" y="678"/>
                  </a:lnTo>
                  <a:lnTo>
                    <a:pt x="1392" y="678"/>
                  </a:lnTo>
                  <a:cubicBezTo>
                    <a:pt x="1570" y="678"/>
                    <a:pt x="1731" y="518"/>
                    <a:pt x="1731" y="339"/>
                  </a:cubicBezTo>
                  <a:cubicBezTo>
                    <a:pt x="1731" y="143"/>
                    <a:pt x="1570" y="0"/>
                    <a:pt x="1392" y="0"/>
                  </a:cubicBezTo>
                  <a:close/>
                </a:path>
              </a:pathLst>
            </a:custGeom>
            <a:solidFill>
              <a:srgbClr val="FFD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2985484" y="3035758"/>
              <a:ext cx="45782" cy="24841"/>
            </a:xfrm>
            <a:custGeom>
              <a:avLst/>
              <a:gdLst/>
              <a:ahLst/>
              <a:cxnLst/>
              <a:rect l="l" t="t" r="r" b="b"/>
              <a:pathLst>
                <a:path w="1679" h="911" extrusionOk="0">
                  <a:moveTo>
                    <a:pt x="1" y="1"/>
                  </a:moveTo>
                  <a:lnTo>
                    <a:pt x="1" y="911"/>
                  </a:lnTo>
                  <a:lnTo>
                    <a:pt x="1446" y="911"/>
                  </a:lnTo>
                  <a:cubicBezTo>
                    <a:pt x="1571" y="911"/>
                    <a:pt x="1678" y="822"/>
                    <a:pt x="1678" y="697"/>
                  </a:cubicBezTo>
                  <a:lnTo>
                    <a:pt x="1678" y="233"/>
                  </a:lnTo>
                  <a:cubicBezTo>
                    <a:pt x="1678" y="108"/>
                    <a:pt x="1571" y="1"/>
                    <a:pt x="1446" y="1"/>
                  </a:cubicBezTo>
                  <a:close/>
                </a:path>
              </a:pathLst>
            </a:custGeom>
            <a:solidFill>
              <a:srgbClr val="447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2842466" y="2933587"/>
              <a:ext cx="296807" cy="262777"/>
            </a:xfrm>
            <a:custGeom>
              <a:avLst/>
              <a:gdLst/>
              <a:ahLst/>
              <a:cxnLst/>
              <a:rect l="l" t="t" r="r" b="b"/>
              <a:pathLst>
                <a:path w="10885" h="9637" extrusionOk="0">
                  <a:moveTo>
                    <a:pt x="8868" y="1125"/>
                  </a:moveTo>
                  <a:lnTo>
                    <a:pt x="8868" y="1375"/>
                  </a:lnTo>
                  <a:lnTo>
                    <a:pt x="7209" y="1375"/>
                  </a:lnTo>
                  <a:lnTo>
                    <a:pt x="7209" y="1125"/>
                  </a:lnTo>
                  <a:close/>
                  <a:moveTo>
                    <a:pt x="1249" y="1179"/>
                  </a:moveTo>
                  <a:lnTo>
                    <a:pt x="1249" y="1928"/>
                  </a:lnTo>
                  <a:cubicBezTo>
                    <a:pt x="1160" y="1892"/>
                    <a:pt x="1178" y="1892"/>
                    <a:pt x="393" y="1553"/>
                  </a:cubicBezTo>
                  <a:cubicBezTo>
                    <a:pt x="1178" y="1196"/>
                    <a:pt x="1160" y="1196"/>
                    <a:pt x="1249" y="1179"/>
                  </a:cubicBezTo>
                  <a:close/>
                  <a:moveTo>
                    <a:pt x="3783" y="1125"/>
                  </a:moveTo>
                  <a:lnTo>
                    <a:pt x="3783" y="1375"/>
                  </a:lnTo>
                  <a:lnTo>
                    <a:pt x="2980" y="1375"/>
                  </a:lnTo>
                  <a:cubicBezTo>
                    <a:pt x="2908" y="1375"/>
                    <a:pt x="2837" y="1446"/>
                    <a:pt x="2819" y="1518"/>
                  </a:cubicBezTo>
                  <a:cubicBezTo>
                    <a:pt x="2819" y="1625"/>
                    <a:pt x="2891" y="1696"/>
                    <a:pt x="2980" y="1696"/>
                  </a:cubicBezTo>
                  <a:lnTo>
                    <a:pt x="3711" y="1696"/>
                  </a:lnTo>
                  <a:cubicBezTo>
                    <a:pt x="3676" y="1839"/>
                    <a:pt x="3533" y="1946"/>
                    <a:pt x="3372" y="1946"/>
                  </a:cubicBezTo>
                  <a:lnTo>
                    <a:pt x="1570" y="1946"/>
                  </a:lnTo>
                  <a:lnTo>
                    <a:pt x="1570" y="1696"/>
                  </a:lnTo>
                  <a:lnTo>
                    <a:pt x="2230" y="1696"/>
                  </a:lnTo>
                  <a:cubicBezTo>
                    <a:pt x="2302" y="1696"/>
                    <a:pt x="2373" y="1643"/>
                    <a:pt x="2391" y="1553"/>
                  </a:cubicBezTo>
                  <a:cubicBezTo>
                    <a:pt x="2391" y="1464"/>
                    <a:pt x="2320" y="1375"/>
                    <a:pt x="2230" y="1375"/>
                  </a:cubicBezTo>
                  <a:lnTo>
                    <a:pt x="1570" y="1375"/>
                  </a:lnTo>
                  <a:lnTo>
                    <a:pt x="1570" y="1125"/>
                  </a:lnTo>
                  <a:close/>
                  <a:moveTo>
                    <a:pt x="8868" y="1696"/>
                  </a:moveTo>
                  <a:lnTo>
                    <a:pt x="8868" y="1946"/>
                  </a:lnTo>
                  <a:lnTo>
                    <a:pt x="7209" y="1946"/>
                  </a:lnTo>
                  <a:cubicBezTo>
                    <a:pt x="7209" y="1874"/>
                    <a:pt x="7209" y="1803"/>
                    <a:pt x="7209" y="1732"/>
                  </a:cubicBezTo>
                  <a:lnTo>
                    <a:pt x="7209" y="1696"/>
                  </a:lnTo>
                  <a:close/>
                  <a:moveTo>
                    <a:pt x="9546" y="1125"/>
                  </a:moveTo>
                  <a:lnTo>
                    <a:pt x="9546" y="1982"/>
                  </a:lnTo>
                  <a:lnTo>
                    <a:pt x="9189" y="1982"/>
                  </a:lnTo>
                  <a:lnTo>
                    <a:pt x="9189" y="1125"/>
                  </a:lnTo>
                  <a:close/>
                  <a:moveTo>
                    <a:pt x="10099" y="1125"/>
                  </a:moveTo>
                  <a:cubicBezTo>
                    <a:pt x="10295" y="1125"/>
                    <a:pt x="10474" y="1250"/>
                    <a:pt x="10509" y="1446"/>
                  </a:cubicBezTo>
                  <a:cubicBezTo>
                    <a:pt x="10581" y="1714"/>
                    <a:pt x="10367" y="1982"/>
                    <a:pt x="10099" y="1982"/>
                  </a:cubicBezTo>
                  <a:lnTo>
                    <a:pt x="9867" y="1982"/>
                  </a:lnTo>
                  <a:lnTo>
                    <a:pt x="9867" y="1125"/>
                  </a:lnTo>
                  <a:close/>
                  <a:moveTo>
                    <a:pt x="4407" y="340"/>
                  </a:moveTo>
                  <a:cubicBezTo>
                    <a:pt x="4479" y="340"/>
                    <a:pt x="4550" y="411"/>
                    <a:pt x="4550" y="483"/>
                  </a:cubicBezTo>
                  <a:lnTo>
                    <a:pt x="4550" y="554"/>
                  </a:lnTo>
                  <a:cubicBezTo>
                    <a:pt x="4550" y="625"/>
                    <a:pt x="4603" y="697"/>
                    <a:pt x="4675" y="715"/>
                  </a:cubicBezTo>
                  <a:cubicBezTo>
                    <a:pt x="4686" y="717"/>
                    <a:pt x="4697" y="717"/>
                    <a:pt x="4708" y="717"/>
                  </a:cubicBezTo>
                  <a:cubicBezTo>
                    <a:pt x="4800" y="717"/>
                    <a:pt x="4871" y="652"/>
                    <a:pt x="4871" y="572"/>
                  </a:cubicBezTo>
                  <a:cubicBezTo>
                    <a:pt x="4871" y="483"/>
                    <a:pt x="4925" y="429"/>
                    <a:pt x="4996" y="429"/>
                  </a:cubicBezTo>
                  <a:lnTo>
                    <a:pt x="5192" y="429"/>
                  </a:lnTo>
                  <a:cubicBezTo>
                    <a:pt x="5264" y="429"/>
                    <a:pt x="5335" y="483"/>
                    <a:pt x="5335" y="572"/>
                  </a:cubicBezTo>
                  <a:lnTo>
                    <a:pt x="5335" y="697"/>
                  </a:lnTo>
                  <a:cubicBezTo>
                    <a:pt x="5335" y="786"/>
                    <a:pt x="5389" y="857"/>
                    <a:pt x="5460" y="857"/>
                  </a:cubicBezTo>
                  <a:cubicBezTo>
                    <a:pt x="5477" y="863"/>
                    <a:pt x="5493" y="866"/>
                    <a:pt x="5508" y="866"/>
                  </a:cubicBezTo>
                  <a:cubicBezTo>
                    <a:pt x="5592" y="866"/>
                    <a:pt x="5656" y="790"/>
                    <a:pt x="5656" y="715"/>
                  </a:cubicBezTo>
                  <a:cubicBezTo>
                    <a:pt x="5656" y="643"/>
                    <a:pt x="5710" y="572"/>
                    <a:pt x="5781" y="572"/>
                  </a:cubicBezTo>
                  <a:lnTo>
                    <a:pt x="5977" y="572"/>
                  </a:lnTo>
                  <a:cubicBezTo>
                    <a:pt x="6049" y="572"/>
                    <a:pt x="6120" y="643"/>
                    <a:pt x="6120" y="715"/>
                  </a:cubicBezTo>
                  <a:lnTo>
                    <a:pt x="6120" y="911"/>
                  </a:lnTo>
                  <a:cubicBezTo>
                    <a:pt x="6120" y="982"/>
                    <a:pt x="6174" y="1054"/>
                    <a:pt x="6245" y="1072"/>
                  </a:cubicBezTo>
                  <a:cubicBezTo>
                    <a:pt x="6254" y="1073"/>
                    <a:pt x="6264" y="1074"/>
                    <a:pt x="6273" y="1074"/>
                  </a:cubicBezTo>
                  <a:cubicBezTo>
                    <a:pt x="6367" y="1074"/>
                    <a:pt x="6441" y="992"/>
                    <a:pt x="6441" y="911"/>
                  </a:cubicBezTo>
                  <a:cubicBezTo>
                    <a:pt x="6441" y="822"/>
                    <a:pt x="6495" y="768"/>
                    <a:pt x="6566" y="768"/>
                  </a:cubicBezTo>
                  <a:lnTo>
                    <a:pt x="6762" y="768"/>
                  </a:lnTo>
                  <a:cubicBezTo>
                    <a:pt x="6834" y="768"/>
                    <a:pt x="6905" y="822"/>
                    <a:pt x="6905" y="911"/>
                  </a:cubicBezTo>
                  <a:lnTo>
                    <a:pt x="6905" y="1750"/>
                  </a:lnTo>
                  <a:cubicBezTo>
                    <a:pt x="6905" y="2660"/>
                    <a:pt x="6477" y="3052"/>
                    <a:pt x="6477" y="3480"/>
                  </a:cubicBezTo>
                  <a:lnTo>
                    <a:pt x="6477" y="3605"/>
                  </a:lnTo>
                  <a:lnTo>
                    <a:pt x="4407" y="3605"/>
                  </a:lnTo>
                  <a:cubicBezTo>
                    <a:pt x="4318" y="3177"/>
                    <a:pt x="3979" y="3052"/>
                    <a:pt x="3836" y="2892"/>
                  </a:cubicBezTo>
                  <a:cubicBezTo>
                    <a:pt x="3640" y="2749"/>
                    <a:pt x="3533" y="2535"/>
                    <a:pt x="3479" y="2285"/>
                  </a:cubicBezTo>
                  <a:cubicBezTo>
                    <a:pt x="3836" y="2267"/>
                    <a:pt x="4104" y="1982"/>
                    <a:pt x="4104" y="1625"/>
                  </a:cubicBezTo>
                  <a:lnTo>
                    <a:pt x="4104" y="483"/>
                  </a:lnTo>
                  <a:cubicBezTo>
                    <a:pt x="4104" y="411"/>
                    <a:pt x="4157" y="340"/>
                    <a:pt x="4229" y="340"/>
                  </a:cubicBezTo>
                  <a:close/>
                  <a:moveTo>
                    <a:pt x="6709" y="3909"/>
                  </a:moveTo>
                  <a:cubicBezTo>
                    <a:pt x="6745" y="3909"/>
                    <a:pt x="6780" y="3926"/>
                    <a:pt x="6780" y="3962"/>
                  </a:cubicBezTo>
                  <a:lnTo>
                    <a:pt x="6780" y="4426"/>
                  </a:lnTo>
                  <a:cubicBezTo>
                    <a:pt x="6780" y="4462"/>
                    <a:pt x="6745" y="4497"/>
                    <a:pt x="6709" y="4497"/>
                  </a:cubicBezTo>
                  <a:lnTo>
                    <a:pt x="4247" y="4497"/>
                  </a:lnTo>
                  <a:cubicBezTo>
                    <a:pt x="4211" y="4497"/>
                    <a:pt x="4193" y="4462"/>
                    <a:pt x="4193" y="4426"/>
                  </a:cubicBezTo>
                  <a:lnTo>
                    <a:pt x="4193" y="3962"/>
                  </a:lnTo>
                  <a:cubicBezTo>
                    <a:pt x="4193" y="3926"/>
                    <a:pt x="4211" y="3909"/>
                    <a:pt x="4247" y="3909"/>
                  </a:cubicBezTo>
                  <a:close/>
                  <a:moveTo>
                    <a:pt x="2716" y="7365"/>
                  </a:moveTo>
                  <a:cubicBezTo>
                    <a:pt x="3652" y="7365"/>
                    <a:pt x="4578" y="7598"/>
                    <a:pt x="5264" y="8173"/>
                  </a:cubicBezTo>
                  <a:lnTo>
                    <a:pt x="5264" y="8548"/>
                  </a:lnTo>
                  <a:cubicBezTo>
                    <a:pt x="4504" y="7983"/>
                    <a:pt x="3551" y="7768"/>
                    <a:pt x="2591" y="7768"/>
                  </a:cubicBezTo>
                  <a:cubicBezTo>
                    <a:pt x="2064" y="7768"/>
                    <a:pt x="1535" y="7833"/>
                    <a:pt x="1035" y="7941"/>
                  </a:cubicBezTo>
                  <a:lnTo>
                    <a:pt x="1035" y="7620"/>
                  </a:lnTo>
                  <a:cubicBezTo>
                    <a:pt x="1035" y="7620"/>
                    <a:pt x="1035" y="7602"/>
                    <a:pt x="1035" y="7602"/>
                  </a:cubicBezTo>
                  <a:cubicBezTo>
                    <a:pt x="1564" y="7453"/>
                    <a:pt x="2142" y="7365"/>
                    <a:pt x="2716" y="7365"/>
                  </a:cubicBezTo>
                  <a:close/>
                  <a:moveTo>
                    <a:pt x="8116" y="7361"/>
                  </a:moveTo>
                  <a:cubicBezTo>
                    <a:pt x="8695" y="7361"/>
                    <a:pt x="9278" y="7451"/>
                    <a:pt x="9814" y="7602"/>
                  </a:cubicBezTo>
                  <a:cubicBezTo>
                    <a:pt x="9814" y="7602"/>
                    <a:pt x="9814" y="7620"/>
                    <a:pt x="9814" y="7620"/>
                  </a:cubicBezTo>
                  <a:lnTo>
                    <a:pt x="9814" y="7941"/>
                  </a:lnTo>
                  <a:cubicBezTo>
                    <a:pt x="9315" y="7827"/>
                    <a:pt x="8789" y="7761"/>
                    <a:pt x="8265" y="7761"/>
                  </a:cubicBezTo>
                  <a:cubicBezTo>
                    <a:pt x="7308" y="7761"/>
                    <a:pt x="6357" y="7983"/>
                    <a:pt x="5585" y="8548"/>
                  </a:cubicBezTo>
                  <a:lnTo>
                    <a:pt x="5585" y="8173"/>
                  </a:lnTo>
                  <a:cubicBezTo>
                    <a:pt x="6276" y="7591"/>
                    <a:pt x="7191" y="7361"/>
                    <a:pt x="8116" y="7361"/>
                  </a:cubicBezTo>
                  <a:close/>
                  <a:moveTo>
                    <a:pt x="2562" y="8085"/>
                  </a:moveTo>
                  <a:cubicBezTo>
                    <a:pt x="3379" y="8085"/>
                    <a:pt x="4194" y="8249"/>
                    <a:pt x="4853" y="8655"/>
                  </a:cubicBezTo>
                  <a:lnTo>
                    <a:pt x="749" y="8655"/>
                  </a:lnTo>
                  <a:lnTo>
                    <a:pt x="749" y="8351"/>
                  </a:lnTo>
                  <a:cubicBezTo>
                    <a:pt x="749" y="8351"/>
                    <a:pt x="767" y="8334"/>
                    <a:pt x="767" y="8334"/>
                  </a:cubicBezTo>
                  <a:cubicBezTo>
                    <a:pt x="1322" y="8180"/>
                    <a:pt x="1942" y="8085"/>
                    <a:pt x="2562" y="8085"/>
                  </a:cubicBezTo>
                  <a:close/>
                  <a:moveTo>
                    <a:pt x="8286" y="8085"/>
                  </a:moveTo>
                  <a:cubicBezTo>
                    <a:pt x="8906" y="8085"/>
                    <a:pt x="9527" y="8180"/>
                    <a:pt x="10081" y="8334"/>
                  </a:cubicBezTo>
                  <a:cubicBezTo>
                    <a:pt x="10099" y="8334"/>
                    <a:pt x="10099" y="8351"/>
                    <a:pt x="10099" y="8351"/>
                  </a:cubicBezTo>
                  <a:lnTo>
                    <a:pt x="10099" y="8655"/>
                  </a:lnTo>
                  <a:lnTo>
                    <a:pt x="5995" y="8655"/>
                  </a:lnTo>
                  <a:cubicBezTo>
                    <a:pt x="6655" y="8249"/>
                    <a:pt x="7470" y="8085"/>
                    <a:pt x="8286" y="8085"/>
                  </a:cubicBezTo>
                  <a:close/>
                  <a:moveTo>
                    <a:pt x="10331" y="8958"/>
                  </a:moveTo>
                  <a:cubicBezTo>
                    <a:pt x="10420" y="8958"/>
                    <a:pt x="10492" y="9029"/>
                    <a:pt x="10509" y="9101"/>
                  </a:cubicBezTo>
                  <a:cubicBezTo>
                    <a:pt x="10527" y="9226"/>
                    <a:pt x="10438" y="9333"/>
                    <a:pt x="10331" y="9333"/>
                  </a:cubicBezTo>
                  <a:lnTo>
                    <a:pt x="518" y="9333"/>
                  </a:lnTo>
                  <a:cubicBezTo>
                    <a:pt x="428" y="9333"/>
                    <a:pt x="357" y="9261"/>
                    <a:pt x="339" y="9190"/>
                  </a:cubicBezTo>
                  <a:cubicBezTo>
                    <a:pt x="321" y="9065"/>
                    <a:pt x="393" y="8958"/>
                    <a:pt x="518" y="8958"/>
                  </a:cubicBezTo>
                  <a:close/>
                  <a:moveTo>
                    <a:pt x="4247" y="1"/>
                  </a:moveTo>
                  <a:cubicBezTo>
                    <a:pt x="3997" y="1"/>
                    <a:pt x="3783" y="215"/>
                    <a:pt x="3783" y="465"/>
                  </a:cubicBezTo>
                  <a:lnTo>
                    <a:pt x="3783" y="804"/>
                  </a:lnTo>
                  <a:lnTo>
                    <a:pt x="1570" y="804"/>
                  </a:lnTo>
                  <a:cubicBezTo>
                    <a:pt x="1392" y="804"/>
                    <a:pt x="1213" y="840"/>
                    <a:pt x="1053" y="929"/>
                  </a:cubicBezTo>
                  <a:lnTo>
                    <a:pt x="196" y="1304"/>
                  </a:lnTo>
                  <a:cubicBezTo>
                    <a:pt x="107" y="1339"/>
                    <a:pt x="54" y="1411"/>
                    <a:pt x="36" y="1482"/>
                  </a:cubicBezTo>
                  <a:cubicBezTo>
                    <a:pt x="0" y="1607"/>
                    <a:pt x="71" y="1750"/>
                    <a:pt x="179" y="1785"/>
                  </a:cubicBezTo>
                  <a:lnTo>
                    <a:pt x="1053" y="2178"/>
                  </a:lnTo>
                  <a:cubicBezTo>
                    <a:pt x="1213" y="2249"/>
                    <a:pt x="1392" y="2285"/>
                    <a:pt x="1570" y="2285"/>
                  </a:cubicBezTo>
                  <a:lnTo>
                    <a:pt x="3176" y="2285"/>
                  </a:lnTo>
                  <a:cubicBezTo>
                    <a:pt x="3212" y="2624"/>
                    <a:pt x="3390" y="2945"/>
                    <a:pt x="3640" y="3141"/>
                  </a:cubicBezTo>
                  <a:cubicBezTo>
                    <a:pt x="3818" y="3320"/>
                    <a:pt x="4033" y="3391"/>
                    <a:pt x="4086" y="3659"/>
                  </a:cubicBezTo>
                  <a:cubicBezTo>
                    <a:pt x="3961" y="3712"/>
                    <a:pt x="3872" y="3837"/>
                    <a:pt x="3872" y="3998"/>
                  </a:cubicBezTo>
                  <a:lnTo>
                    <a:pt x="3872" y="4462"/>
                  </a:lnTo>
                  <a:cubicBezTo>
                    <a:pt x="3872" y="4622"/>
                    <a:pt x="3961" y="4747"/>
                    <a:pt x="4104" y="4819"/>
                  </a:cubicBezTo>
                  <a:lnTo>
                    <a:pt x="4104" y="7227"/>
                  </a:lnTo>
                  <a:cubicBezTo>
                    <a:pt x="3683" y="7105"/>
                    <a:pt x="3222" y="7051"/>
                    <a:pt x="2757" y="7051"/>
                  </a:cubicBezTo>
                  <a:cubicBezTo>
                    <a:pt x="2139" y="7051"/>
                    <a:pt x="1514" y="7146"/>
                    <a:pt x="964" y="7299"/>
                  </a:cubicBezTo>
                  <a:cubicBezTo>
                    <a:pt x="821" y="7334"/>
                    <a:pt x="714" y="7477"/>
                    <a:pt x="714" y="7620"/>
                  </a:cubicBezTo>
                  <a:lnTo>
                    <a:pt x="714" y="8030"/>
                  </a:lnTo>
                  <a:lnTo>
                    <a:pt x="678" y="8030"/>
                  </a:lnTo>
                  <a:cubicBezTo>
                    <a:pt x="535" y="8084"/>
                    <a:pt x="446" y="8209"/>
                    <a:pt x="446" y="8351"/>
                  </a:cubicBezTo>
                  <a:lnTo>
                    <a:pt x="446" y="8655"/>
                  </a:lnTo>
                  <a:cubicBezTo>
                    <a:pt x="196" y="8708"/>
                    <a:pt x="18" y="8922"/>
                    <a:pt x="36" y="9172"/>
                  </a:cubicBezTo>
                  <a:cubicBezTo>
                    <a:pt x="54" y="9440"/>
                    <a:pt x="268" y="9636"/>
                    <a:pt x="535" y="9636"/>
                  </a:cubicBezTo>
                  <a:lnTo>
                    <a:pt x="10331" y="9636"/>
                  </a:lnTo>
                  <a:cubicBezTo>
                    <a:pt x="10599" y="9636"/>
                    <a:pt x="10813" y="9422"/>
                    <a:pt x="10813" y="9154"/>
                  </a:cubicBezTo>
                  <a:cubicBezTo>
                    <a:pt x="10813" y="8904"/>
                    <a:pt x="10652" y="8708"/>
                    <a:pt x="10420" y="8655"/>
                  </a:cubicBezTo>
                  <a:lnTo>
                    <a:pt x="10420" y="8351"/>
                  </a:lnTo>
                  <a:cubicBezTo>
                    <a:pt x="10420" y="8209"/>
                    <a:pt x="10313" y="8084"/>
                    <a:pt x="10188" y="8030"/>
                  </a:cubicBezTo>
                  <a:lnTo>
                    <a:pt x="10135" y="8030"/>
                  </a:lnTo>
                  <a:lnTo>
                    <a:pt x="10135" y="7620"/>
                  </a:lnTo>
                  <a:cubicBezTo>
                    <a:pt x="10135" y="7477"/>
                    <a:pt x="10046" y="7334"/>
                    <a:pt x="9903" y="7299"/>
                  </a:cubicBezTo>
                  <a:cubicBezTo>
                    <a:pt x="9353" y="7143"/>
                    <a:pt x="8725" y="7048"/>
                    <a:pt x="8103" y="7048"/>
                  </a:cubicBezTo>
                  <a:cubicBezTo>
                    <a:pt x="7655" y="7048"/>
                    <a:pt x="7209" y="7097"/>
                    <a:pt x="6798" y="7209"/>
                  </a:cubicBezTo>
                  <a:lnTo>
                    <a:pt x="6798" y="6424"/>
                  </a:lnTo>
                  <a:cubicBezTo>
                    <a:pt x="6798" y="6335"/>
                    <a:pt x="6727" y="6264"/>
                    <a:pt x="6655" y="6246"/>
                  </a:cubicBezTo>
                  <a:cubicBezTo>
                    <a:pt x="6566" y="6246"/>
                    <a:pt x="6477" y="6317"/>
                    <a:pt x="6477" y="6407"/>
                  </a:cubicBezTo>
                  <a:lnTo>
                    <a:pt x="6477" y="7299"/>
                  </a:lnTo>
                  <a:cubicBezTo>
                    <a:pt x="6084" y="7441"/>
                    <a:pt x="5728" y="7638"/>
                    <a:pt x="5424" y="7887"/>
                  </a:cubicBezTo>
                  <a:cubicBezTo>
                    <a:pt x="5139" y="7655"/>
                    <a:pt x="4800" y="7459"/>
                    <a:pt x="4425" y="7316"/>
                  </a:cubicBezTo>
                  <a:lnTo>
                    <a:pt x="4425" y="4819"/>
                  </a:lnTo>
                  <a:lnTo>
                    <a:pt x="6477" y="4819"/>
                  </a:lnTo>
                  <a:lnTo>
                    <a:pt x="6477" y="5657"/>
                  </a:lnTo>
                  <a:cubicBezTo>
                    <a:pt x="6477" y="5746"/>
                    <a:pt x="6530" y="5818"/>
                    <a:pt x="6620" y="5818"/>
                  </a:cubicBezTo>
                  <a:cubicBezTo>
                    <a:pt x="6629" y="5820"/>
                    <a:pt x="6638" y="5820"/>
                    <a:pt x="6648" y="5820"/>
                  </a:cubicBezTo>
                  <a:cubicBezTo>
                    <a:pt x="6727" y="5820"/>
                    <a:pt x="6798" y="5755"/>
                    <a:pt x="6798" y="5675"/>
                  </a:cubicBezTo>
                  <a:lnTo>
                    <a:pt x="6798" y="4836"/>
                  </a:lnTo>
                  <a:cubicBezTo>
                    <a:pt x="6959" y="4783"/>
                    <a:pt x="7084" y="4640"/>
                    <a:pt x="7084" y="4462"/>
                  </a:cubicBezTo>
                  <a:lnTo>
                    <a:pt x="7084" y="3998"/>
                  </a:lnTo>
                  <a:cubicBezTo>
                    <a:pt x="7084" y="3819"/>
                    <a:pt x="6959" y="3659"/>
                    <a:pt x="6798" y="3623"/>
                  </a:cubicBezTo>
                  <a:lnTo>
                    <a:pt x="6798" y="3498"/>
                  </a:lnTo>
                  <a:cubicBezTo>
                    <a:pt x="6798" y="3231"/>
                    <a:pt x="7048" y="2927"/>
                    <a:pt x="7173" y="2285"/>
                  </a:cubicBezTo>
                  <a:lnTo>
                    <a:pt x="10081" y="2285"/>
                  </a:lnTo>
                  <a:cubicBezTo>
                    <a:pt x="10438" y="2285"/>
                    <a:pt x="10777" y="2017"/>
                    <a:pt x="10831" y="1660"/>
                  </a:cubicBezTo>
                  <a:cubicBezTo>
                    <a:pt x="10884" y="1196"/>
                    <a:pt x="10545" y="804"/>
                    <a:pt x="10099" y="804"/>
                  </a:cubicBezTo>
                  <a:lnTo>
                    <a:pt x="7209" y="804"/>
                  </a:lnTo>
                  <a:cubicBezTo>
                    <a:pt x="7155" y="608"/>
                    <a:pt x="6977" y="447"/>
                    <a:pt x="6745" y="447"/>
                  </a:cubicBezTo>
                  <a:lnTo>
                    <a:pt x="6566" y="447"/>
                  </a:lnTo>
                  <a:cubicBezTo>
                    <a:pt x="6513" y="447"/>
                    <a:pt x="6441" y="465"/>
                    <a:pt x="6388" y="501"/>
                  </a:cubicBezTo>
                  <a:cubicBezTo>
                    <a:pt x="6299" y="358"/>
                    <a:pt x="6156" y="269"/>
                    <a:pt x="5977" y="269"/>
                  </a:cubicBezTo>
                  <a:lnTo>
                    <a:pt x="5781" y="269"/>
                  </a:lnTo>
                  <a:cubicBezTo>
                    <a:pt x="5710" y="269"/>
                    <a:pt x="5638" y="286"/>
                    <a:pt x="5585" y="304"/>
                  </a:cubicBezTo>
                  <a:cubicBezTo>
                    <a:pt x="5496" y="197"/>
                    <a:pt x="5353" y="108"/>
                    <a:pt x="5210" y="108"/>
                  </a:cubicBezTo>
                  <a:lnTo>
                    <a:pt x="5014" y="108"/>
                  </a:lnTo>
                  <a:cubicBezTo>
                    <a:pt x="4925" y="108"/>
                    <a:pt x="4853" y="144"/>
                    <a:pt x="4782" y="179"/>
                  </a:cubicBezTo>
                  <a:cubicBezTo>
                    <a:pt x="4693" y="72"/>
                    <a:pt x="4568" y="1"/>
                    <a:pt x="4407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 descr="Imagen que contiene dibujo&#10;&#10;El contenido generado por IA puede ser incorrecto.">
            <a:hlinkClick r:id="rId3" action="ppaction://hlinksldjump"/>
            <a:extLst>
              <a:ext uri="{FF2B5EF4-FFF2-40B4-BE49-F238E27FC236}">
                <a16:creationId xmlns:a16="http://schemas.microsoft.com/office/drawing/2014/main" id="{EA09F14B-808C-D682-36CD-8E723A36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607" y="4462783"/>
            <a:ext cx="412594" cy="48052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echa: hacia la izquierda 8">
            <a:hlinkClick r:id="rId5" action="ppaction://hlinksldjump"/>
            <a:extLst>
              <a:ext uri="{FF2B5EF4-FFF2-40B4-BE49-F238E27FC236}">
                <a16:creationId xmlns:a16="http://schemas.microsoft.com/office/drawing/2014/main" id="{4D15AB48-EF55-A667-F1FB-0D6C0919DB47}"/>
              </a:ext>
            </a:extLst>
          </p:cNvPr>
          <p:cNvSpPr/>
          <p:nvPr/>
        </p:nvSpPr>
        <p:spPr>
          <a:xfrm>
            <a:off x="160910" y="2430966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hacia la izquierda 9">
            <a:hlinkClick r:id="rId6" action="ppaction://hlinksldjump"/>
            <a:extLst>
              <a:ext uri="{FF2B5EF4-FFF2-40B4-BE49-F238E27FC236}">
                <a16:creationId xmlns:a16="http://schemas.microsoft.com/office/drawing/2014/main" id="{0409C2E2-083F-6552-6528-33EBA2D682C6}"/>
              </a:ext>
            </a:extLst>
          </p:cNvPr>
          <p:cNvSpPr/>
          <p:nvPr/>
        </p:nvSpPr>
        <p:spPr>
          <a:xfrm rot="10800000">
            <a:off x="8630735" y="2537277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40"/>
          <p:cNvSpPr/>
          <p:nvPr/>
        </p:nvSpPr>
        <p:spPr>
          <a:xfrm>
            <a:off x="3589861" y="776825"/>
            <a:ext cx="1967400" cy="962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grpSp>
        <p:nvGrpSpPr>
          <p:cNvPr id="1944" name="Google Shape;1944;p40"/>
          <p:cNvGrpSpPr/>
          <p:nvPr/>
        </p:nvGrpSpPr>
        <p:grpSpPr>
          <a:xfrm>
            <a:off x="2023054" y="1941573"/>
            <a:ext cx="5097893" cy="1761823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7" name="Google Shape;1947;p40"/>
          <p:cNvSpPr txBox="1">
            <a:spLocks noGrp="1"/>
          </p:cNvSpPr>
          <p:nvPr>
            <p:ph type="title"/>
          </p:nvPr>
        </p:nvSpPr>
        <p:spPr>
          <a:xfrm>
            <a:off x="2157600" y="2175650"/>
            <a:ext cx="4828800" cy="14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es-ES" sz="3600" dirty="0">
                <a:solidFill>
                  <a:schemeClr val="tx1"/>
                </a:solidFill>
                <a:latin typeface="Berlin Sans FB Demi" panose="020E0802020502020306" pitchFamily="34" charset="0"/>
                <a:ea typeface="Poppins Medium"/>
                <a:cs typeface="Poppins Medium"/>
                <a:sym typeface="Poppins Medium"/>
              </a:rPr>
              <a:t>Cómo empezar con Excel</a:t>
            </a:r>
          </a:p>
        </p:txBody>
      </p:sp>
      <p:sp>
        <p:nvSpPr>
          <p:cNvPr id="1950" name="Google Shape;1950;p40"/>
          <p:cNvSpPr/>
          <p:nvPr/>
        </p:nvSpPr>
        <p:spPr>
          <a:xfrm>
            <a:off x="2901775" y="2192535"/>
            <a:ext cx="3358026" cy="4713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Bowlby One SC"/>
            </a:endParaRPr>
          </a:p>
        </p:txBody>
      </p:sp>
      <p:sp>
        <p:nvSpPr>
          <p:cNvPr id="1951" name="Google Shape;1951;p40"/>
          <p:cNvSpPr/>
          <p:nvPr/>
        </p:nvSpPr>
        <p:spPr>
          <a:xfrm>
            <a:off x="2539250" y="2732984"/>
            <a:ext cx="4083074" cy="4713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2"/>
              </a:solidFill>
              <a:latin typeface="Bowlby One SC"/>
            </a:endParaRPr>
          </a:p>
        </p:txBody>
      </p:sp>
      <p:sp>
        <p:nvSpPr>
          <p:cNvPr id="1952" name="Google Shape;1952;p40"/>
          <p:cNvSpPr/>
          <p:nvPr/>
        </p:nvSpPr>
        <p:spPr>
          <a:xfrm flipH="1">
            <a:off x="1826733" y="346634"/>
            <a:ext cx="457626" cy="37653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40"/>
          <p:cNvSpPr/>
          <p:nvPr/>
        </p:nvSpPr>
        <p:spPr>
          <a:xfrm flipH="1">
            <a:off x="8073250" y="394908"/>
            <a:ext cx="410471" cy="38216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514838" y="1084584"/>
            <a:ext cx="580547" cy="528926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840261" y="2216997"/>
            <a:ext cx="1883812" cy="1978191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7270490" y="1259943"/>
            <a:ext cx="1152846" cy="1848627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Código QR&#10;&#10;El contenido generado por IA puede ser incorrecto.">
            <a:hlinkClick r:id="rId3"/>
            <a:extLst>
              <a:ext uri="{FF2B5EF4-FFF2-40B4-BE49-F238E27FC236}">
                <a16:creationId xmlns:a16="http://schemas.microsoft.com/office/drawing/2014/main" id="{A6EAF7AB-437E-D4BA-9CFD-EBE35E720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5" y="868698"/>
            <a:ext cx="795337" cy="814815"/>
          </a:xfrm>
          <a:prstGeom prst="rect">
            <a:avLst/>
          </a:prstGeom>
        </p:spPr>
      </p:pic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89987ACE-CAA9-5BD3-85D9-E8958397E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94291">
            <a:off x="3576802" y="821631"/>
            <a:ext cx="943551" cy="943551"/>
          </a:xfrm>
          <a:prstGeom prst="rect">
            <a:avLst/>
          </a:prstGeom>
        </p:spPr>
      </p:pic>
      <p:pic>
        <p:nvPicPr>
          <p:cNvPr id="6" name="Imagen 5" descr="Imagen que contiene dibujo&#10;&#10;El contenido generado por IA puede ser incorrecto.">
            <a:hlinkClick r:id="rId6" action="ppaction://hlinksldjump"/>
            <a:extLst>
              <a:ext uri="{FF2B5EF4-FFF2-40B4-BE49-F238E27FC236}">
                <a16:creationId xmlns:a16="http://schemas.microsoft.com/office/drawing/2014/main" id="{981ACD4E-6B2F-4108-42E1-C0ED30052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7607" y="4462783"/>
            <a:ext cx="412594" cy="48052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echa: hacia la izquierda 6">
            <a:hlinkClick r:id="rId8" action="ppaction://hlinksldjump"/>
            <a:extLst>
              <a:ext uri="{FF2B5EF4-FFF2-40B4-BE49-F238E27FC236}">
                <a16:creationId xmlns:a16="http://schemas.microsoft.com/office/drawing/2014/main" id="{80947EF4-FD71-AA3A-9F53-D132DCF103E6}"/>
              </a:ext>
            </a:extLst>
          </p:cNvPr>
          <p:cNvSpPr/>
          <p:nvPr/>
        </p:nvSpPr>
        <p:spPr>
          <a:xfrm>
            <a:off x="261195" y="2465355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hacia la izquierda 7">
            <a:hlinkClick r:id="rId9" action="ppaction://hlinksldjump"/>
            <a:extLst>
              <a:ext uri="{FF2B5EF4-FFF2-40B4-BE49-F238E27FC236}">
                <a16:creationId xmlns:a16="http://schemas.microsoft.com/office/drawing/2014/main" id="{04810A99-1B18-3320-7C7B-B85F057EBCFC}"/>
              </a:ext>
            </a:extLst>
          </p:cNvPr>
          <p:cNvSpPr/>
          <p:nvPr/>
        </p:nvSpPr>
        <p:spPr>
          <a:xfrm rot="10800000">
            <a:off x="8466885" y="2571750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p47"/>
          <p:cNvSpPr/>
          <p:nvPr/>
        </p:nvSpPr>
        <p:spPr>
          <a:xfrm>
            <a:off x="1538868" y="1733688"/>
            <a:ext cx="6311591" cy="2493412"/>
          </a:xfrm>
          <a:prstGeom prst="roundRect">
            <a:avLst>
              <a:gd name="adj" fmla="val 11803"/>
            </a:avLst>
          </a:prstGeom>
          <a:solidFill>
            <a:srgbClr val="FFF8F7"/>
          </a:solidFill>
          <a:ln w="28575" cap="flat" cmpd="sng">
            <a:solidFill>
              <a:srgbClr val="152A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s-ES" sz="1800" dirty="0">
                <a:latin typeface="Poppins" panose="00000500000000000000" pitchFamily="2" charset="0"/>
                <a:cs typeface="Poppins" panose="00000500000000000000" pitchFamily="2" charset="0"/>
              </a:rPr>
              <a:t>Para comenzar con Excel, es recomendable familiarizarse con la interfaz y las funciones básicas. Puedes iniciar creando una hoja de cálculo simple, ingresando datos y utilizando fórmulas básicas. </a:t>
            </a:r>
            <a:endParaRPr dirty="0">
              <a:latin typeface="Bowlby One SC" panose="020B0604020202020204" charset="0"/>
            </a:endParaRPr>
          </a:p>
        </p:txBody>
      </p:sp>
      <p:sp>
        <p:nvSpPr>
          <p:cNvPr id="2374" name="Google Shape;2374;p47"/>
          <p:cNvSpPr txBox="1"/>
          <p:nvPr/>
        </p:nvSpPr>
        <p:spPr>
          <a:xfrm>
            <a:off x="5997750" y="3650200"/>
            <a:ext cx="19428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52A2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5" name="Google Shape;2375;p47"/>
          <p:cNvSpPr txBox="1"/>
          <p:nvPr/>
        </p:nvSpPr>
        <p:spPr>
          <a:xfrm>
            <a:off x="5997750" y="1905175"/>
            <a:ext cx="19428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152A20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2376" name="Google Shape;2376;p47"/>
          <p:cNvSpPr txBox="1"/>
          <p:nvPr/>
        </p:nvSpPr>
        <p:spPr>
          <a:xfrm>
            <a:off x="5997750" y="2260330"/>
            <a:ext cx="19428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152A2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agen 1" descr="Icono&#10;&#10;El contenido generado por IA puede ser incorrecto.">
            <a:extLst>
              <a:ext uri="{FF2B5EF4-FFF2-40B4-BE49-F238E27FC236}">
                <a16:creationId xmlns:a16="http://schemas.microsoft.com/office/drawing/2014/main" id="{9A0FAE5D-9EF7-6DD7-BD27-C0DC8BB3B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76" y="1367677"/>
            <a:ext cx="1023938" cy="1009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 descr="Interfaz de usuario gráfica, Aplicación, Tabla, Excel&#10;&#10;El contenido generado por IA puede ser incorrecto.">
            <a:extLst>
              <a:ext uri="{FF2B5EF4-FFF2-40B4-BE49-F238E27FC236}">
                <a16:creationId xmlns:a16="http://schemas.microsoft.com/office/drawing/2014/main" id="{F1A503B2-A406-95EC-1AE0-485DDBB6C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694" y="3650200"/>
            <a:ext cx="1777529" cy="121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 descr="Imagen que contiene dibujo&#10;&#10;El contenido generado por IA puede ser incorrecto.">
            <a:hlinkClick r:id="rId5" action="ppaction://hlinksldjump"/>
            <a:extLst>
              <a:ext uri="{FF2B5EF4-FFF2-40B4-BE49-F238E27FC236}">
                <a16:creationId xmlns:a16="http://schemas.microsoft.com/office/drawing/2014/main" id="{7079674F-FE71-DC57-96A1-7EC1FB662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406" y="4623398"/>
            <a:ext cx="412594" cy="48052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echa: hacia la izquierda 5">
            <a:hlinkClick r:id="rId7" action="ppaction://hlinksldjump"/>
            <a:extLst>
              <a:ext uri="{FF2B5EF4-FFF2-40B4-BE49-F238E27FC236}">
                <a16:creationId xmlns:a16="http://schemas.microsoft.com/office/drawing/2014/main" id="{53E33631-0D6A-BF84-444D-9ED99A8A3D3D}"/>
              </a:ext>
            </a:extLst>
          </p:cNvPr>
          <p:cNvSpPr/>
          <p:nvPr/>
        </p:nvSpPr>
        <p:spPr>
          <a:xfrm>
            <a:off x="105154" y="2414965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la izquierda 6">
            <a:hlinkClick r:id="rId8" action="ppaction://hlinksldjump"/>
            <a:extLst>
              <a:ext uri="{FF2B5EF4-FFF2-40B4-BE49-F238E27FC236}">
                <a16:creationId xmlns:a16="http://schemas.microsoft.com/office/drawing/2014/main" id="{3F6596D7-4A13-C641-665D-2330DE988EAD}"/>
              </a:ext>
            </a:extLst>
          </p:cNvPr>
          <p:cNvSpPr/>
          <p:nvPr/>
        </p:nvSpPr>
        <p:spPr>
          <a:xfrm rot="10800000">
            <a:off x="8541052" y="2682594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p54"/>
          <p:cNvSpPr/>
          <p:nvPr/>
        </p:nvSpPr>
        <p:spPr>
          <a:xfrm>
            <a:off x="1090386" y="1836575"/>
            <a:ext cx="2877600" cy="2445300"/>
          </a:xfrm>
          <a:prstGeom prst="roundRect">
            <a:avLst>
              <a:gd name="adj" fmla="val 10385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0" name="Google Shape;2580;p54"/>
          <p:cNvGrpSpPr/>
          <p:nvPr/>
        </p:nvGrpSpPr>
        <p:grpSpPr>
          <a:xfrm>
            <a:off x="1867262" y="330990"/>
            <a:ext cx="3854528" cy="1198496"/>
            <a:chOff x="1979225" y="358525"/>
            <a:chExt cx="5186100" cy="1198496"/>
          </a:xfrm>
        </p:grpSpPr>
        <p:sp>
          <p:nvSpPr>
            <p:cNvPr id="2581" name="Google Shape;2581;p54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4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3" name="Google Shape;2583;p54"/>
          <p:cNvSpPr/>
          <p:nvPr/>
        </p:nvSpPr>
        <p:spPr>
          <a:xfrm>
            <a:off x="4424146" y="1836575"/>
            <a:ext cx="3433784" cy="2145009"/>
          </a:xfrm>
          <a:custGeom>
            <a:avLst/>
            <a:gdLst/>
            <a:ahLst/>
            <a:cxnLst/>
            <a:rect l="l" t="t" r="r" b="b"/>
            <a:pathLst>
              <a:path w="65549" h="40947" extrusionOk="0">
                <a:moveTo>
                  <a:pt x="1303" y="1"/>
                </a:moveTo>
                <a:cubicBezTo>
                  <a:pt x="577" y="1"/>
                  <a:pt x="0" y="588"/>
                  <a:pt x="0" y="1304"/>
                </a:cubicBezTo>
                <a:lnTo>
                  <a:pt x="0" y="39644"/>
                </a:lnTo>
                <a:cubicBezTo>
                  <a:pt x="0" y="40370"/>
                  <a:pt x="577" y="40947"/>
                  <a:pt x="1303" y="40947"/>
                </a:cubicBezTo>
                <a:lnTo>
                  <a:pt x="64245" y="40947"/>
                </a:lnTo>
                <a:cubicBezTo>
                  <a:pt x="64962" y="40947"/>
                  <a:pt x="65548" y="40370"/>
                  <a:pt x="65548" y="39644"/>
                </a:cubicBezTo>
                <a:lnTo>
                  <a:pt x="65548" y="1304"/>
                </a:lnTo>
                <a:cubicBezTo>
                  <a:pt x="65548" y="588"/>
                  <a:pt x="64962" y="1"/>
                  <a:pt x="64245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54"/>
          <p:cNvSpPr/>
          <p:nvPr/>
        </p:nvSpPr>
        <p:spPr>
          <a:xfrm>
            <a:off x="4424146" y="1956964"/>
            <a:ext cx="3433784" cy="2024628"/>
          </a:xfrm>
          <a:custGeom>
            <a:avLst/>
            <a:gdLst/>
            <a:ahLst/>
            <a:cxnLst/>
            <a:rect l="l" t="t" r="r" b="b"/>
            <a:pathLst>
              <a:path w="65549" h="38649" extrusionOk="0">
                <a:moveTo>
                  <a:pt x="1264" y="1"/>
                </a:moveTo>
                <a:cubicBezTo>
                  <a:pt x="567" y="1"/>
                  <a:pt x="0" y="568"/>
                  <a:pt x="0" y="1264"/>
                </a:cubicBezTo>
                <a:lnTo>
                  <a:pt x="0" y="37386"/>
                </a:lnTo>
                <a:cubicBezTo>
                  <a:pt x="0" y="38082"/>
                  <a:pt x="567" y="38649"/>
                  <a:pt x="1264" y="38649"/>
                </a:cubicBezTo>
                <a:lnTo>
                  <a:pt x="64275" y="38649"/>
                </a:lnTo>
                <a:cubicBezTo>
                  <a:pt x="64981" y="38649"/>
                  <a:pt x="65548" y="38082"/>
                  <a:pt x="65548" y="37386"/>
                </a:cubicBezTo>
                <a:lnTo>
                  <a:pt x="65548" y="1264"/>
                </a:lnTo>
                <a:cubicBezTo>
                  <a:pt x="65548" y="568"/>
                  <a:pt x="64981" y="1"/>
                  <a:pt x="64275" y="1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54"/>
          <p:cNvSpPr/>
          <p:nvPr/>
        </p:nvSpPr>
        <p:spPr>
          <a:xfrm>
            <a:off x="5879691" y="2063112"/>
            <a:ext cx="474357" cy="56048"/>
          </a:xfrm>
          <a:custGeom>
            <a:avLst/>
            <a:gdLst/>
            <a:ahLst/>
            <a:cxnLst/>
            <a:rect l="l" t="t" r="r" b="b"/>
            <a:pathLst>
              <a:path w="9352" h="1105" extrusionOk="0">
                <a:moveTo>
                  <a:pt x="548" y="0"/>
                </a:moveTo>
                <a:cubicBezTo>
                  <a:pt x="239" y="0"/>
                  <a:pt x="0" y="249"/>
                  <a:pt x="0" y="557"/>
                </a:cubicBezTo>
                <a:cubicBezTo>
                  <a:pt x="0" y="856"/>
                  <a:pt x="239" y="1105"/>
                  <a:pt x="548" y="1105"/>
                </a:cubicBezTo>
                <a:lnTo>
                  <a:pt x="8805" y="1105"/>
                </a:lnTo>
                <a:cubicBezTo>
                  <a:pt x="9103" y="1105"/>
                  <a:pt x="9352" y="856"/>
                  <a:pt x="9352" y="557"/>
                </a:cubicBezTo>
                <a:cubicBezTo>
                  <a:pt x="9352" y="249"/>
                  <a:pt x="9103" y="0"/>
                  <a:pt x="8805" y="0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54"/>
          <p:cNvSpPr/>
          <p:nvPr/>
        </p:nvSpPr>
        <p:spPr>
          <a:xfrm>
            <a:off x="4185936" y="3941597"/>
            <a:ext cx="4020077" cy="340345"/>
          </a:xfrm>
          <a:custGeom>
            <a:avLst/>
            <a:gdLst/>
            <a:ahLst/>
            <a:cxnLst/>
            <a:rect l="l" t="t" r="r" b="b"/>
            <a:pathLst>
              <a:path w="76741" h="6497" extrusionOk="0">
                <a:moveTo>
                  <a:pt x="488" y="0"/>
                </a:moveTo>
                <a:cubicBezTo>
                  <a:pt x="220" y="0"/>
                  <a:pt x="1" y="219"/>
                  <a:pt x="1" y="487"/>
                </a:cubicBezTo>
                <a:lnTo>
                  <a:pt x="1" y="6009"/>
                </a:lnTo>
                <a:cubicBezTo>
                  <a:pt x="1" y="6277"/>
                  <a:pt x="220" y="6496"/>
                  <a:pt x="488" y="6496"/>
                </a:cubicBezTo>
                <a:lnTo>
                  <a:pt x="76253" y="6496"/>
                </a:lnTo>
                <a:cubicBezTo>
                  <a:pt x="76522" y="6496"/>
                  <a:pt x="76741" y="6277"/>
                  <a:pt x="76741" y="6009"/>
                </a:cubicBezTo>
                <a:lnTo>
                  <a:pt x="76741" y="487"/>
                </a:lnTo>
                <a:cubicBezTo>
                  <a:pt x="76741" y="219"/>
                  <a:pt x="76522" y="0"/>
                  <a:pt x="76253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54"/>
          <p:cNvSpPr/>
          <p:nvPr/>
        </p:nvSpPr>
        <p:spPr>
          <a:xfrm>
            <a:off x="4185936" y="4066124"/>
            <a:ext cx="4020077" cy="215826"/>
          </a:xfrm>
          <a:custGeom>
            <a:avLst/>
            <a:gdLst/>
            <a:ahLst/>
            <a:cxnLst/>
            <a:rect l="l" t="t" r="r" b="b"/>
            <a:pathLst>
              <a:path w="76741" h="4120" extrusionOk="0">
                <a:moveTo>
                  <a:pt x="389" y="1"/>
                </a:moveTo>
                <a:cubicBezTo>
                  <a:pt x="170" y="1"/>
                  <a:pt x="1" y="170"/>
                  <a:pt x="1" y="389"/>
                </a:cubicBezTo>
                <a:lnTo>
                  <a:pt x="1" y="3731"/>
                </a:lnTo>
                <a:cubicBezTo>
                  <a:pt x="1" y="3940"/>
                  <a:pt x="170" y="4119"/>
                  <a:pt x="389" y="4119"/>
                </a:cubicBezTo>
                <a:lnTo>
                  <a:pt x="76353" y="4119"/>
                </a:lnTo>
                <a:cubicBezTo>
                  <a:pt x="76562" y="4119"/>
                  <a:pt x="76741" y="3940"/>
                  <a:pt x="76741" y="3731"/>
                </a:cubicBezTo>
                <a:lnTo>
                  <a:pt x="76741" y="389"/>
                </a:lnTo>
                <a:cubicBezTo>
                  <a:pt x="76741" y="170"/>
                  <a:pt x="76562" y="1"/>
                  <a:pt x="76353" y="1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54"/>
          <p:cNvSpPr/>
          <p:nvPr/>
        </p:nvSpPr>
        <p:spPr>
          <a:xfrm>
            <a:off x="4909359" y="2190997"/>
            <a:ext cx="1627283" cy="1642487"/>
          </a:xfrm>
          <a:custGeom>
            <a:avLst/>
            <a:gdLst/>
            <a:ahLst/>
            <a:cxnLst/>
            <a:rect l="l" t="t" r="r" b="b"/>
            <a:pathLst>
              <a:path w="31895" h="32193" extrusionOk="0">
                <a:moveTo>
                  <a:pt x="21628" y="1"/>
                </a:moveTo>
                <a:lnTo>
                  <a:pt x="1" y="32193"/>
                </a:lnTo>
                <a:lnTo>
                  <a:pt x="10257" y="32193"/>
                </a:lnTo>
                <a:lnTo>
                  <a:pt x="31894" y="1"/>
                </a:lnTo>
                <a:close/>
              </a:path>
            </a:pathLst>
          </a:custGeom>
          <a:solidFill>
            <a:srgbClr val="FFFCF8">
              <a:alpha val="30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54"/>
          <p:cNvSpPr/>
          <p:nvPr/>
        </p:nvSpPr>
        <p:spPr>
          <a:xfrm>
            <a:off x="6331606" y="2190997"/>
            <a:ext cx="1258255" cy="1642487"/>
          </a:xfrm>
          <a:custGeom>
            <a:avLst/>
            <a:gdLst/>
            <a:ahLst/>
            <a:cxnLst/>
            <a:rect l="l" t="t" r="r" b="b"/>
            <a:pathLst>
              <a:path w="24662" h="32193" extrusionOk="0">
                <a:moveTo>
                  <a:pt x="21637" y="1"/>
                </a:moveTo>
                <a:lnTo>
                  <a:pt x="0" y="32193"/>
                </a:lnTo>
                <a:lnTo>
                  <a:pt x="3024" y="32193"/>
                </a:lnTo>
                <a:lnTo>
                  <a:pt x="24662" y="1"/>
                </a:lnTo>
                <a:close/>
              </a:path>
            </a:pathLst>
          </a:custGeom>
          <a:solidFill>
            <a:srgbClr val="FFFCF8">
              <a:alpha val="30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54"/>
          <p:cNvSpPr txBox="1">
            <a:spLocks noGrp="1"/>
          </p:cNvSpPr>
          <p:nvPr>
            <p:ph type="ctrTitle"/>
          </p:nvPr>
        </p:nvSpPr>
        <p:spPr>
          <a:xfrm>
            <a:off x="2773125" y="445175"/>
            <a:ext cx="35976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VÍDEO</a:t>
            </a:r>
            <a:endParaRPr sz="2800" dirty="0"/>
          </a:p>
        </p:txBody>
      </p:sp>
      <p:pic>
        <p:nvPicPr>
          <p:cNvPr id="2" name="Elementos multimedia en línea 1" title="04 | Interfaz de Excel, cinta de opciones y pestañas">
            <a:hlinkClick r:id="" action="ppaction://media"/>
            <a:extLst>
              <a:ext uri="{FF2B5EF4-FFF2-40B4-BE49-F238E27FC236}">
                <a16:creationId xmlns:a16="http://schemas.microsoft.com/office/drawing/2014/main" id="{02E4DBCA-CDA2-3C5A-07B0-A1AF80E261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02443" y="1960014"/>
            <a:ext cx="2787061" cy="1939313"/>
          </a:xfrm>
          <a:prstGeom prst="rect">
            <a:avLst/>
          </a:prstGeom>
        </p:spPr>
      </p:pic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475F826F-3DCE-381D-E63D-610F83E1D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392" y="2096537"/>
            <a:ext cx="2463511" cy="2063068"/>
          </a:xfrm>
          <a:prstGeom prst="rect">
            <a:avLst/>
          </a:prstGeom>
        </p:spPr>
      </p:pic>
      <p:pic>
        <p:nvPicPr>
          <p:cNvPr id="5" name="Imagen 4" descr="Imagen que contiene dibujo&#10;&#10;El contenido generado por IA puede ser incorrecto.">
            <a:hlinkClick r:id="rId6" action="ppaction://hlinksldjump"/>
            <a:extLst>
              <a:ext uri="{FF2B5EF4-FFF2-40B4-BE49-F238E27FC236}">
                <a16:creationId xmlns:a16="http://schemas.microsoft.com/office/drawing/2014/main" id="{EF1EB78D-9629-0C5E-AACC-20FC6CD7D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7607" y="4462783"/>
            <a:ext cx="412594" cy="48052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echa: hacia la izquierda 5">
            <a:hlinkClick r:id="rId8" action="ppaction://hlinksldjump"/>
            <a:extLst>
              <a:ext uri="{FF2B5EF4-FFF2-40B4-BE49-F238E27FC236}">
                <a16:creationId xmlns:a16="http://schemas.microsoft.com/office/drawing/2014/main" id="{0AE581B4-3A37-3B1C-EE16-5A8811889A8F}"/>
              </a:ext>
            </a:extLst>
          </p:cNvPr>
          <p:cNvSpPr/>
          <p:nvPr/>
        </p:nvSpPr>
        <p:spPr>
          <a:xfrm>
            <a:off x="160910" y="2430966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la izquierda 6">
            <a:hlinkClick r:id="rId9" action="ppaction://hlinksldjump"/>
            <a:extLst>
              <a:ext uri="{FF2B5EF4-FFF2-40B4-BE49-F238E27FC236}">
                <a16:creationId xmlns:a16="http://schemas.microsoft.com/office/drawing/2014/main" id="{19458D5D-EBA8-C6C6-66A5-C95447C15190}"/>
              </a:ext>
            </a:extLst>
          </p:cNvPr>
          <p:cNvSpPr/>
          <p:nvPr/>
        </p:nvSpPr>
        <p:spPr>
          <a:xfrm rot="10800000">
            <a:off x="8581646" y="2564780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36"/>
          <p:cNvGrpSpPr/>
          <p:nvPr/>
        </p:nvGrpSpPr>
        <p:grpSpPr>
          <a:xfrm>
            <a:off x="1918839" y="358524"/>
            <a:ext cx="5306936" cy="1198496"/>
            <a:chOff x="1979225" y="358525"/>
            <a:chExt cx="5186100" cy="1198496"/>
          </a:xfrm>
        </p:grpSpPr>
        <p:sp>
          <p:nvSpPr>
            <p:cNvPr id="1699" name="Google Shape;1699;p36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6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1" name="Google Shape;1701;p36"/>
          <p:cNvSpPr txBox="1">
            <a:spLocks noGrp="1"/>
          </p:cNvSpPr>
          <p:nvPr>
            <p:ph type="ctrTitle"/>
          </p:nvPr>
        </p:nvSpPr>
        <p:spPr>
          <a:xfrm>
            <a:off x="2561800" y="445171"/>
            <a:ext cx="40203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ctr"/>
            <a:r>
              <a:rPr lang="es-ES" sz="3200" dirty="0">
                <a:solidFill>
                  <a:schemeClr val="tx1"/>
                </a:solidFill>
                <a:latin typeface="Berlin Sans FB Demi" panose="020E0802020502020306" pitchFamily="34" charset="0"/>
              </a:rPr>
              <a:t>Qué herramientas usar para Excel</a:t>
            </a:r>
          </a:p>
        </p:txBody>
      </p:sp>
      <p:sp>
        <p:nvSpPr>
          <p:cNvPr id="1702" name="Google Shape;1702;p36"/>
          <p:cNvSpPr/>
          <p:nvPr/>
        </p:nvSpPr>
        <p:spPr>
          <a:xfrm>
            <a:off x="961077" y="3238125"/>
            <a:ext cx="2310600" cy="1198500"/>
          </a:xfrm>
          <a:prstGeom prst="roundRect">
            <a:avLst>
              <a:gd name="adj" fmla="val 11803"/>
            </a:avLst>
          </a:prstGeom>
          <a:solidFill>
            <a:srgbClr val="FFF8F7"/>
          </a:solidFill>
          <a:ln w="28575" cap="flat" cmpd="sng">
            <a:solidFill>
              <a:srgbClr val="152A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36"/>
          <p:cNvSpPr txBox="1"/>
          <p:nvPr/>
        </p:nvSpPr>
        <p:spPr>
          <a:xfrm>
            <a:off x="1057651" y="3351575"/>
            <a:ext cx="20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152A20"/>
              </a:solidFill>
              <a:latin typeface="Bowlby One SC"/>
              <a:ea typeface="Bowlby One SC"/>
              <a:cs typeface="Bowlby One SC"/>
              <a:sym typeface="Bowlby One SC"/>
            </a:endParaRPr>
          </a:p>
        </p:txBody>
      </p:sp>
      <p:sp>
        <p:nvSpPr>
          <p:cNvPr id="1704" name="Google Shape;1704;p36"/>
          <p:cNvSpPr txBox="1"/>
          <p:nvPr/>
        </p:nvSpPr>
        <p:spPr>
          <a:xfrm>
            <a:off x="1073727" y="3283775"/>
            <a:ext cx="20853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152A20"/>
                </a:solidFill>
                <a:latin typeface="Poppins"/>
                <a:ea typeface="Poppins"/>
                <a:cs typeface="Poppins"/>
                <a:sym typeface="Poppins"/>
              </a:rPr>
              <a:t>Gráficos</a:t>
            </a:r>
            <a:endParaRPr sz="2000" b="1" dirty="0">
              <a:solidFill>
                <a:srgbClr val="152A2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5" name="Google Shape;1705;p36"/>
          <p:cNvSpPr/>
          <p:nvPr/>
        </p:nvSpPr>
        <p:spPr>
          <a:xfrm>
            <a:off x="3416700" y="3238125"/>
            <a:ext cx="2310600" cy="1198500"/>
          </a:xfrm>
          <a:prstGeom prst="roundRect">
            <a:avLst>
              <a:gd name="adj" fmla="val 11803"/>
            </a:avLst>
          </a:prstGeom>
          <a:solidFill>
            <a:srgbClr val="FFF8F7"/>
          </a:solidFill>
          <a:ln w="28575" cap="flat" cmpd="sng">
            <a:solidFill>
              <a:srgbClr val="152A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bg1">
                  <a:lumMod val="1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08" name="Google Shape;1708;p36"/>
          <p:cNvSpPr/>
          <p:nvPr/>
        </p:nvSpPr>
        <p:spPr>
          <a:xfrm>
            <a:off x="5872323" y="3238125"/>
            <a:ext cx="2310600" cy="1198500"/>
          </a:xfrm>
          <a:prstGeom prst="roundRect">
            <a:avLst>
              <a:gd name="adj" fmla="val 11803"/>
            </a:avLst>
          </a:prstGeom>
          <a:solidFill>
            <a:srgbClr val="FFF8F7"/>
          </a:solidFill>
          <a:ln w="28575" cap="flat" cmpd="sng">
            <a:solidFill>
              <a:srgbClr val="152A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6"/>
          <p:cNvSpPr/>
          <p:nvPr/>
        </p:nvSpPr>
        <p:spPr>
          <a:xfrm>
            <a:off x="3416700" y="1647725"/>
            <a:ext cx="2310600" cy="607200"/>
          </a:xfrm>
          <a:prstGeom prst="roundRect">
            <a:avLst>
              <a:gd name="adj" fmla="val 11803"/>
            </a:avLst>
          </a:prstGeom>
          <a:solidFill>
            <a:srgbClr val="FFF8F7"/>
          </a:solidFill>
          <a:ln w="28575" cap="flat" cmpd="sng">
            <a:solidFill>
              <a:srgbClr val="152A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712" name="Google Shape;1712;p36"/>
          <p:cNvCxnSpPr>
            <a:stCxn id="1711" idx="2"/>
            <a:endCxn id="1702" idx="0"/>
          </p:cNvCxnSpPr>
          <p:nvPr/>
        </p:nvCxnSpPr>
        <p:spPr>
          <a:xfrm rot="5400000">
            <a:off x="2852700" y="1518725"/>
            <a:ext cx="983100" cy="24555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3" name="Google Shape;1713;p36"/>
          <p:cNvCxnSpPr>
            <a:stCxn id="1711" idx="2"/>
            <a:endCxn id="1708" idx="0"/>
          </p:cNvCxnSpPr>
          <p:nvPr/>
        </p:nvCxnSpPr>
        <p:spPr>
          <a:xfrm rot="-5400000" flipH="1">
            <a:off x="5308200" y="1518725"/>
            <a:ext cx="983100" cy="24555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4" name="Google Shape;1714;p36"/>
          <p:cNvCxnSpPr>
            <a:endCxn id="1705" idx="0"/>
          </p:cNvCxnSpPr>
          <p:nvPr/>
        </p:nvCxnSpPr>
        <p:spPr>
          <a:xfrm rot="-5400000" flipH="1">
            <a:off x="4080150" y="2746275"/>
            <a:ext cx="9831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2" name="Google Shape;1732;p36"/>
          <p:cNvGrpSpPr/>
          <p:nvPr/>
        </p:nvGrpSpPr>
        <p:grpSpPr>
          <a:xfrm rot="528972">
            <a:off x="4268387" y="2505516"/>
            <a:ext cx="607226" cy="593486"/>
            <a:chOff x="2842466" y="1979906"/>
            <a:chExt cx="295825" cy="289117"/>
          </a:xfrm>
        </p:grpSpPr>
        <p:sp>
          <p:nvSpPr>
            <p:cNvPr id="1733" name="Google Shape;1733;p36"/>
            <p:cNvSpPr/>
            <p:nvPr/>
          </p:nvSpPr>
          <p:spPr>
            <a:xfrm>
              <a:off x="2847320" y="2000929"/>
              <a:ext cx="287072" cy="202925"/>
            </a:xfrm>
            <a:custGeom>
              <a:avLst/>
              <a:gdLst/>
              <a:ahLst/>
              <a:cxnLst/>
              <a:rect l="l" t="t" r="r" b="b"/>
              <a:pathLst>
                <a:path w="10528" h="7442" extrusionOk="0">
                  <a:moveTo>
                    <a:pt x="2391" y="1"/>
                  </a:moveTo>
                  <a:cubicBezTo>
                    <a:pt x="1910" y="1"/>
                    <a:pt x="1428" y="19"/>
                    <a:pt x="928" y="72"/>
                  </a:cubicBezTo>
                  <a:cubicBezTo>
                    <a:pt x="393" y="108"/>
                    <a:pt x="1" y="340"/>
                    <a:pt x="1" y="875"/>
                  </a:cubicBezTo>
                  <a:lnTo>
                    <a:pt x="1" y="6388"/>
                  </a:lnTo>
                  <a:cubicBezTo>
                    <a:pt x="1" y="6941"/>
                    <a:pt x="447" y="7209"/>
                    <a:pt x="1018" y="7209"/>
                  </a:cubicBezTo>
                  <a:lnTo>
                    <a:pt x="1089" y="7209"/>
                  </a:lnTo>
                  <a:cubicBezTo>
                    <a:pt x="1535" y="7173"/>
                    <a:pt x="1963" y="7156"/>
                    <a:pt x="2391" y="7156"/>
                  </a:cubicBezTo>
                  <a:cubicBezTo>
                    <a:pt x="3569" y="7156"/>
                    <a:pt x="4372" y="7298"/>
                    <a:pt x="4747" y="7388"/>
                  </a:cubicBezTo>
                  <a:cubicBezTo>
                    <a:pt x="4925" y="7423"/>
                    <a:pt x="5086" y="7441"/>
                    <a:pt x="5264" y="7441"/>
                  </a:cubicBezTo>
                  <a:cubicBezTo>
                    <a:pt x="5443" y="7441"/>
                    <a:pt x="5603" y="7423"/>
                    <a:pt x="5782" y="7388"/>
                  </a:cubicBezTo>
                  <a:cubicBezTo>
                    <a:pt x="6156" y="7298"/>
                    <a:pt x="6959" y="7156"/>
                    <a:pt x="8137" y="7156"/>
                  </a:cubicBezTo>
                  <a:cubicBezTo>
                    <a:pt x="8565" y="7156"/>
                    <a:pt x="8993" y="7173"/>
                    <a:pt x="9439" y="7209"/>
                  </a:cubicBezTo>
                  <a:lnTo>
                    <a:pt x="9511" y="7209"/>
                  </a:lnTo>
                  <a:cubicBezTo>
                    <a:pt x="10064" y="7209"/>
                    <a:pt x="10528" y="6941"/>
                    <a:pt x="10528" y="6388"/>
                  </a:cubicBezTo>
                  <a:lnTo>
                    <a:pt x="10528" y="875"/>
                  </a:lnTo>
                  <a:cubicBezTo>
                    <a:pt x="10528" y="340"/>
                    <a:pt x="10135" y="108"/>
                    <a:pt x="9600" y="72"/>
                  </a:cubicBezTo>
                  <a:cubicBezTo>
                    <a:pt x="9100" y="19"/>
                    <a:pt x="8619" y="1"/>
                    <a:pt x="8137" y="1"/>
                  </a:cubicBezTo>
                  <a:cubicBezTo>
                    <a:pt x="6656" y="1"/>
                    <a:pt x="5674" y="215"/>
                    <a:pt x="5264" y="322"/>
                  </a:cubicBezTo>
                  <a:cubicBezTo>
                    <a:pt x="4854" y="215"/>
                    <a:pt x="3872" y="1"/>
                    <a:pt x="2391" y="1"/>
                  </a:cubicBezTo>
                  <a:close/>
                </a:path>
              </a:pathLst>
            </a:custGeom>
            <a:solidFill>
              <a:srgbClr val="F1C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6"/>
            <p:cNvSpPr/>
            <p:nvPr/>
          </p:nvSpPr>
          <p:spPr>
            <a:xfrm>
              <a:off x="2990365" y="2000929"/>
              <a:ext cx="144027" cy="202925"/>
            </a:xfrm>
            <a:custGeom>
              <a:avLst/>
              <a:gdLst/>
              <a:ahLst/>
              <a:cxnLst/>
              <a:rect l="l" t="t" r="r" b="b"/>
              <a:pathLst>
                <a:path w="5282" h="7442" extrusionOk="0">
                  <a:moveTo>
                    <a:pt x="2891" y="1"/>
                  </a:moveTo>
                  <a:cubicBezTo>
                    <a:pt x="1392" y="1"/>
                    <a:pt x="428" y="215"/>
                    <a:pt x="0" y="322"/>
                  </a:cubicBezTo>
                  <a:lnTo>
                    <a:pt x="0" y="7441"/>
                  </a:lnTo>
                  <a:cubicBezTo>
                    <a:pt x="179" y="7441"/>
                    <a:pt x="357" y="7423"/>
                    <a:pt x="518" y="7388"/>
                  </a:cubicBezTo>
                  <a:cubicBezTo>
                    <a:pt x="892" y="7298"/>
                    <a:pt x="1695" y="7156"/>
                    <a:pt x="2891" y="7156"/>
                  </a:cubicBezTo>
                  <a:cubicBezTo>
                    <a:pt x="3301" y="7156"/>
                    <a:pt x="3747" y="7173"/>
                    <a:pt x="4175" y="7209"/>
                  </a:cubicBezTo>
                  <a:lnTo>
                    <a:pt x="4265" y="7209"/>
                  </a:lnTo>
                  <a:cubicBezTo>
                    <a:pt x="4532" y="7209"/>
                    <a:pt x="4782" y="7102"/>
                    <a:pt x="4978" y="6906"/>
                  </a:cubicBezTo>
                  <a:cubicBezTo>
                    <a:pt x="5175" y="6727"/>
                    <a:pt x="5282" y="6656"/>
                    <a:pt x="5282" y="6388"/>
                  </a:cubicBezTo>
                  <a:lnTo>
                    <a:pt x="5282" y="875"/>
                  </a:lnTo>
                  <a:cubicBezTo>
                    <a:pt x="5282" y="340"/>
                    <a:pt x="4889" y="108"/>
                    <a:pt x="4354" y="72"/>
                  </a:cubicBezTo>
                  <a:cubicBezTo>
                    <a:pt x="3854" y="19"/>
                    <a:pt x="3355" y="1"/>
                    <a:pt x="2891" y="1"/>
                  </a:cubicBezTo>
                  <a:close/>
                </a:path>
              </a:pathLst>
            </a:custGeom>
            <a:solidFill>
              <a:srgbClr val="FC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6"/>
            <p:cNvSpPr/>
            <p:nvPr/>
          </p:nvSpPr>
          <p:spPr>
            <a:xfrm>
              <a:off x="3094473" y="2001911"/>
              <a:ext cx="39429" cy="195617"/>
            </a:xfrm>
            <a:custGeom>
              <a:avLst/>
              <a:gdLst/>
              <a:ahLst/>
              <a:cxnLst/>
              <a:rect l="l" t="t" r="r" b="b"/>
              <a:pathLst>
                <a:path w="1446" h="7174" extrusionOk="0">
                  <a:moveTo>
                    <a:pt x="72" y="0"/>
                  </a:moveTo>
                  <a:lnTo>
                    <a:pt x="72" y="6941"/>
                  </a:lnTo>
                  <a:cubicBezTo>
                    <a:pt x="72" y="7013"/>
                    <a:pt x="36" y="7084"/>
                    <a:pt x="1" y="7137"/>
                  </a:cubicBezTo>
                  <a:cubicBezTo>
                    <a:pt x="108" y="7155"/>
                    <a:pt x="233" y="7155"/>
                    <a:pt x="340" y="7173"/>
                  </a:cubicBezTo>
                  <a:lnTo>
                    <a:pt x="429" y="7173"/>
                  </a:lnTo>
                  <a:cubicBezTo>
                    <a:pt x="982" y="7173"/>
                    <a:pt x="1446" y="6905"/>
                    <a:pt x="1446" y="6352"/>
                  </a:cubicBezTo>
                  <a:lnTo>
                    <a:pt x="1446" y="839"/>
                  </a:lnTo>
                  <a:cubicBezTo>
                    <a:pt x="1446" y="304"/>
                    <a:pt x="1053" y="72"/>
                    <a:pt x="518" y="36"/>
                  </a:cubicBezTo>
                  <a:cubicBezTo>
                    <a:pt x="375" y="18"/>
                    <a:pt x="215" y="0"/>
                    <a:pt x="72" y="0"/>
                  </a:cubicBezTo>
                  <a:close/>
                </a:path>
              </a:pathLst>
            </a:custGeom>
            <a:solidFill>
              <a:srgbClr val="FC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6"/>
            <p:cNvSpPr/>
            <p:nvPr/>
          </p:nvSpPr>
          <p:spPr>
            <a:xfrm>
              <a:off x="2865807" y="1984269"/>
              <a:ext cx="250098" cy="199271"/>
            </a:xfrm>
            <a:custGeom>
              <a:avLst/>
              <a:gdLst/>
              <a:ahLst/>
              <a:cxnLst/>
              <a:rect l="l" t="t" r="r" b="b"/>
              <a:pathLst>
                <a:path w="9172" h="7308" extrusionOk="0">
                  <a:moveTo>
                    <a:pt x="1659" y="1"/>
                  </a:moveTo>
                  <a:cubicBezTo>
                    <a:pt x="1249" y="1"/>
                    <a:pt x="797" y="18"/>
                    <a:pt x="304" y="59"/>
                  </a:cubicBezTo>
                  <a:cubicBezTo>
                    <a:pt x="125" y="76"/>
                    <a:pt x="1" y="219"/>
                    <a:pt x="1" y="398"/>
                  </a:cubicBezTo>
                  <a:lnTo>
                    <a:pt x="1" y="6732"/>
                  </a:lnTo>
                  <a:cubicBezTo>
                    <a:pt x="1" y="6918"/>
                    <a:pt x="145" y="7072"/>
                    <a:pt x="328" y="7072"/>
                  </a:cubicBezTo>
                  <a:cubicBezTo>
                    <a:pt x="337" y="7072"/>
                    <a:pt x="347" y="7072"/>
                    <a:pt x="357" y="7071"/>
                  </a:cubicBezTo>
                  <a:cubicBezTo>
                    <a:pt x="857" y="7030"/>
                    <a:pt x="1313" y="7014"/>
                    <a:pt x="1726" y="7014"/>
                  </a:cubicBezTo>
                  <a:cubicBezTo>
                    <a:pt x="2949" y="7014"/>
                    <a:pt x="3789" y="7160"/>
                    <a:pt x="4229" y="7267"/>
                  </a:cubicBezTo>
                  <a:cubicBezTo>
                    <a:pt x="4345" y="7294"/>
                    <a:pt x="4466" y="7307"/>
                    <a:pt x="4586" y="7307"/>
                  </a:cubicBezTo>
                  <a:cubicBezTo>
                    <a:pt x="4707" y="7307"/>
                    <a:pt x="4827" y="7294"/>
                    <a:pt x="4943" y="7267"/>
                  </a:cubicBezTo>
                  <a:cubicBezTo>
                    <a:pt x="5383" y="7160"/>
                    <a:pt x="6223" y="7014"/>
                    <a:pt x="7447" y="7014"/>
                  </a:cubicBezTo>
                  <a:cubicBezTo>
                    <a:pt x="7859" y="7014"/>
                    <a:pt x="8315" y="7030"/>
                    <a:pt x="8815" y="7071"/>
                  </a:cubicBezTo>
                  <a:cubicBezTo>
                    <a:pt x="8825" y="7072"/>
                    <a:pt x="8835" y="7072"/>
                    <a:pt x="8845" y="7072"/>
                  </a:cubicBezTo>
                  <a:cubicBezTo>
                    <a:pt x="9027" y="7072"/>
                    <a:pt x="9172" y="6918"/>
                    <a:pt x="9172" y="6732"/>
                  </a:cubicBezTo>
                  <a:lnTo>
                    <a:pt x="9172" y="398"/>
                  </a:lnTo>
                  <a:cubicBezTo>
                    <a:pt x="9172" y="219"/>
                    <a:pt x="9029" y="76"/>
                    <a:pt x="8868" y="59"/>
                  </a:cubicBezTo>
                  <a:cubicBezTo>
                    <a:pt x="8376" y="18"/>
                    <a:pt x="7924" y="1"/>
                    <a:pt x="7513" y="1"/>
                  </a:cubicBezTo>
                  <a:cubicBezTo>
                    <a:pt x="5961" y="1"/>
                    <a:pt x="5004" y="242"/>
                    <a:pt x="4693" y="326"/>
                  </a:cubicBezTo>
                  <a:cubicBezTo>
                    <a:pt x="4657" y="335"/>
                    <a:pt x="4622" y="340"/>
                    <a:pt x="4586" y="340"/>
                  </a:cubicBezTo>
                  <a:cubicBezTo>
                    <a:pt x="4550" y="340"/>
                    <a:pt x="4515" y="335"/>
                    <a:pt x="4479" y="326"/>
                  </a:cubicBezTo>
                  <a:cubicBezTo>
                    <a:pt x="4169" y="242"/>
                    <a:pt x="3211" y="1"/>
                    <a:pt x="1659" y="1"/>
                  </a:cubicBezTo>
                  <a:close/>
                </a:path>
              </a:pathLst>
            </a:custGeom>
            <a:solidFill>
              <a:srgbClr val="FF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6"/>
            <p:cNvSpPr/>
            <p:nvPr/>
          </p:nvSpPr>
          <p:spPr>
            <a:xfrm>
              <a:off x="2990365" y="1984024"/>
              <a:ext cx="125540" cy="199871"/>
            </a:xfrm>
            <a:custGeom>
              <a:avLst/>
              <a:gdLst/>
              <a:ahLst/>
              <a:cxnLst/>
              <a:rect l="l" t="t" r="r" b="b"/>
              <a:pathLst>
                <a:path w="4604" h="7330" extrusionOk="0">
                  <a:moveTo>
                    <a:pt x="2859" y="1"/>
                  </a:moveTo>
                  <a:cubicBezTo>
                    <a:pt x="1344" y="1"/>
                    <a:pt x="413" y="238"/>
                    <a:pt x="107" y="335"/>
                  </a:cubicBezTo>
                  <a:lnTo>
                    <a:pt x="0" y="335"/>
                  </a:lnTo>
                  <a:lnTo>
                    <a:pt x="0" y="7330"/>
                  </a:lnTo>
                  <a:cubicBezTo>
                    <a:pt x="125" y="7330"/>
                    <a:pt x="250" y="7312"/>
                    <a:pt x="357" y="7294"/>
                  </a:cubicBezTo>
                  <a:cubicBezTo>
                    <a:pt x="805" y="7185"/>
                    <a:pt x="1675" y="7025"/>
                    <a:pt x="2937" y="7025"/>
                  </a:cubicBezTo>
                  <a:cubicBezTo>
                    <a:pt x="3335" y="7025"/>
                    <a:pt x="3772" y="7041"/>
                    <a:pt x="4247" y="7080"/>
                  </a:cubicBezTo>
                  <a:cubicBezTo>
                    <a:pt x="4258" y="7081"/>
                    <a:pt x="4269" y="7081"/>
                    <a:pt x="4280" y="7081"/>
                  </a:cubicBezTo>
                  <a:cubicBezTo>
                    <a:pt x="4461" y="7081"/>
                    <a:pt x="4604" y="6944"/>
                    <a:pt x="4604" y="6759"/>
                  </a:cubicBezTo>
                  <a:lnTo>
                    <a:pt x="4604" y="407"/>
                  </a:lnTo>
                  <a:cubicBezTo>
                    <a:pt x="4604" y="228"/>
                    <a:pt x="4461" y="85"/>
                    <a:pt x="4300" y="68"/>
                  </a:cubicBezTo>
                  <a:cubicBezTo>
                    <a:pt x="3773" y="20"/>
                    <a:pt x="3292" y="1"/>
                    <a:pt x="2859" y="1"/>
                  </a:cubicBezTo>
                  <a:close/>
                </a:path>
              </a:pathLst>
            </a:custGeom>
            <a:solidFill>
              <a:srgbClr val="ED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6"/>
            <p:cNvSpPr/>
            <p:nvPr/>
          </p:nvSpPr>
          <p:spPr>
            <a:xfrm>
              <a:off x="3091555" y="1985851"/>
              <a:ext cx="23859" cy="190300"/>
            </a:xfrm>
            <a:custGeom>
              <a:avLst/>
              <a:gdLst/>
              <a:ahLst/>
              <a:cxnLst/>
              <a:rect l="l" t="t" r="r" b="b"/>
              <a:pathLst>
                <a:path w="875" h="6979" extrusionOk="0">
                  <a:moveTo>
                    <a:pt x="1" y="1"/>
                  </a:moveTo>
                  <a:cubicBezTo>
                    <a:pt x="108" y="54"/>
                    <a:pt x="179" y="161"/>
                    <a:pt x="179" y="286"/>
                  </a:cubicBezTo>
                  <a:lnTo>
                    <a:pt x="179" y="6727"/>
                  </a:lnTo>
                  <a:cubicBezTo>
                    <a:pt x="179" y="6816"/>
                    <a:pt x="143" y="6888"/>
                    <a:pt x="90" y="6959"/>
                  </a:cubicBezTo>
                  <a:cubicBezTo>
                    <a:pt x="215" y="6959"/>
                    <a:pt x="357" y="6977"/>
                    <a:pt x="500" y="6977"/>
                  </a:cubicBezTo>
                  <a:cubicBezTo>
                    <a:pt x="511" y="6978"/>
                    <a:pt x="522" y="6979"/>
                    <a:pt x="533" y="6979"/>
                  </a:cubicBezTo>
                  <a:cubicBezTo>
                    <a:pt x="716" y="6979"/>
                    <a:pt x="875" y="6841"/>
                    <a:pt x="875" y="6656"/>
                  </a:cubicBezTo>
                  <a:lnTo>
                    <a:pt x="875" y="357"/>
                  </a:lnTo>
                  <a:cubicBezTo>
                    <a:pt x="875" y="197"/>
                    <a:pt x="732" y="54"/>
                    <a:pt x="571" y="36"/>
                  </a:cubicBezTo>
                  <a:cubicBezTo>
                    <a:pt x="375" y="18"/>
                    <a:pt x="179" y="1"/>
                    <a:pt x="1" y="1"/>
                  </a:cubicBezTo>
                  <a:close/>
                </a:path>
              </a:pathLst>
            </a:custGeom>
            <a:solidFill>
              <a:srgbClr val="E0D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3006889" y="2092412"/>
              <a:ext cx="95873" cy="163496"/>
            </a:xfrm>
            <a:custGeom>
              <a:avLst/>
              <a:gdLst/>
              <a:ahLst/>
              <a:cxnLst/>
              <a:rect l="l" t="t" r="r" b="b"/>
              <a:pathLst>
                <a:path w="3516" h="5996" extrusionOk="0">
                  <a:moveTo>
                    <a:pt x="2552" y="0"/>
                  </a:moveTo>
                  <a:cubicBezTo>
                    <a:pt x="2356" y="0"/>
                    <a:pt x="2196" y="161"/>
                    <a:pt x="2196" y="375"/>
                  </a:cubicBezTo>
                  <a:lnTo>
                    <a:pt x="2196" y="2480"/>
                  </a:lnTo>
                  <a:cubicBezTo>
                    <a:pt x="2196" y="2284"/>
                    <a:pt x="2053" y="2123"/>
                    <a:pt x="1874" y="2123"/>
                  </a:cubicBezTo>
                  <a:cubicBezTo>
                    <a:pt x="1863" y="2122"/>
                    <a:pt x="1853" y="2122"/>
                    <a:pt x="1842" y="2122"/>
                  </a:cubicBezTo>
                  <a:cubicBezTo>
                    <a:pt x="1643" y="2122"/>
                    <a:pt x="1482" y="2277"/>
                    <a:pt x="1482" y="2480"/>
                  </a:cubicBezTo>
                  <a:lnTo>
                    <a:pt x="1482" y="2837"/>
                  </a:lnTo>
                  <a:cubicBezTo>
                    <a:pt x="1482" y="2646"/>
                    <a:pt x="1482" y="2301"/>
                    <a:pt x="1117" y="2301"/>
                  </a:cubicBezTo>
                  <a:cubicBezTo>
                    <a:pt x="1108" y="2301"/>
                    <a:pt x="1099" y="2301"/>
                    <a:pt x="1089" y="2302"/>
                  </a:cubicBezTo>
                  <a:cubicBezTo>
                    <a:pt x="893" y="2302"/>
                    <a:pt x="732" y="2462"/>
                    <a:pt x="732" y="2659"/>
                  </a:cubicBezTo>
                  <a:lnTo>
                    <a:pt x="732" y="2873"/>
                  </a:lnTo>
                  <a:cubicBezTo>
                    <a:pt x="732" y="2669"/>
                    <a:pt x="567" y="2506"/>
                    <a:pt x="357" y="2506"/>
                  </a:cubicBezTo>
                  <a:cubicBezTo>
                    <a:pt x="328" y="2506"/>
                    <a:pt x="299" y="2509"/>
                    <a:pt x="269" y="2516"/>
                  </a:cubicBezTo>
                  <a:cubicBezTo>
                    <a:pt x="108" y="2552"/>
                    <a:pt x="1" y="2712"/>
                    <a:pt x="1" y="2873"/>
                  </a:cubicBezTo>
                  <a:lnTo>
                    <a:pt x="1" y="4068"/>
                  </a:lnTo>
                  <a:cubicBezTo>
                    <a:pt x="1" y="4282"/>
                    <a:pt x="37" y="4479"/>
                    <a:pt x="108" y="4657"/>
                  </a:cubicBezTo>
                  <a:lnTo>
                    <a:pt x="429" y="5389"/>
                  </a:lnTo>
                  <a:cubicBezTo>
                    <a:pt x="483" y="5531"/>
                    <a:pt x="518" y="5692"/>
                    <a:pt x="518" y="5852"/>
                  </a:cubicBezTo>
                  <a:lnTo>
                    <a:pt x="518" y="5995"/>
                  </a:lnTo>
                  <a:lnTo>
                    <a:pt x="2767" y="5995"/>
                  </a:lnTo>
                  <a:cubicBezTo>
                    <a:pt x="2802" y="5567"/>
                    <a:pt x="2998" y="5174"/>
                    <a:pt x="3355" y="4925"/>
                  </a:cubicBezTo>
                  <a:cubicBezTo>
                    <a:pt x="3445" y="4853"/>
                    <a:pt x="3516" y="4728"/>
                    <a:pt x="3516" y="4621"/>
                  </a:cubicBezTo>
                  <a:lnTo>
                    <a:pt x="3516" y="3051"/>
                  </a:lnTo>
                  <a:cubicBezTo>
                    <a:pt x="3516" y="3033"/>
                    <a:pt x="3498" y="3016"/>
                    <a:pt x="3498" y="3016"/>
                  </a:cubicBezTo>
                  <a:cubicBezTo>
                    <a:pt x="3380" y="2888"/>
                    <a:pt x="3257" y="2836"/>
                    <a:pt x="3146" y="2836"/>
                  </a:cubicBezTo>
                  <a:cubicBezTo>
                    <a:pt x="3055" y="2836"/>
                    <a:pt x="2973" y="2870"/>
                    <a:pt x="2909" y="2926"/>
                  </a:cubicBezTo>
                  <a:lnTo>
                    <a:pt x="2909" y="375"/>
                  </a:lnTo>
                  <a:cubicBezTo>
                    <a:pt x="2909" y="161"/>
                    <a:pt x="2749" y="0"/>
                    <a:pt x="2552" y="0"/>
                  </a:cubicBezTo>
                  <a:close/>
                </a:path>
              </a:pathLst>
            </a:custGeom>
            <a:solidFill>
              <a:srgbClr val="FF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3044355" y="2092357"/>
              <a:ext cx="58407" cy="163550"/>
            </a:xfrm>
            <a:custGeom>
              <a:avLst/>
              <a:gdLst/>
              <a:ahLst/>
              <a:cxnLst/>
              <a:rect l="l" t="t" r="r" b="b"/>
              <a:pathLst>
                <a:path w="2142" h="5998" extrusionOk="0">
                  <a:moveTo>
                    <a:pt x="1174" y="1"/>
                  </a:moveTo>
                  <a:cubicBezTo>
                    <a:pt x="1164" y="1"/>
                    <a:pt x="1153" y="1"/>
                    <a:pt x="1143" y="2"/>
                  </a:cubicBezTo>
                  <a:cubicBezTo>
                    <a:pt x="964" y="20"/>
                    <a:pt x="822" y="181"/>
                    <a:pt x="822" y="377"/>
                  </a:cubicBezTo>
                  <a:lnTo>
                    <a:pt x="822" y="2482"/>
                  </a:lnTo>
                  <a:cubicBezTo>
                    <a:pt x="822" y="2268"/>
                    <a:pt x="643" y="2108"/>
                    <a:pt x="429" y="2108"/>
                  </a:cubicBezTo>
                  <a:cubicBezTo>
                    <a:pt x="358" y="2108"/>
                    <a:pt x="286" y="2143"/>
                    <a:pt x="233" y="2197"/>
                  </a:cubicBezTo>
                  <a:lnTo>
                    <a:pt x="233" y="2357"/>
                  </a:lnTo>
                  <a:cubicBezTo>
                    <a:pt x="233" y="2554"/>
                    <a:pt x="340" y="2732"/>
                    <a:pt x="518" y="2786"/>
                  </a:cubicBezTo>
                  <a:cubicBezTo>
                    <a:pt x="643" y="2821"/>
                    <a:pt x="750" y="2964"/>
                    <a:pt x="750" y="3214"/>
                  </a:cubicBezTo>
                  <a:lnTo>
                    <a:pt x="750" y="3820"/>
                  </a:lnTo>
                  <a:cubicBezTo>
                    <a:pt x="750" y="4320"/>
                    <a:pt x="607" y="4820"/>
                    <a:pt x="304" y="5212"/>
                  </a:cubicBezTo>
                  <a:cubicBezTo>
                    <a:pt x="126" y="5444"/>
                    <a:pt x="19" y="5712"/>
                    <a:pt x="1" y="5997"/>
                  </a:cubicBezTo>
                  <a:lnTo>
                    <a:pt x="1393" y="5997"/>
                  </a:lnTo>
                  <a:cubicBezTo>
                    <a:pt x="1428" y="5569"/>
                    <a:pt x="1624" y="5176"/>
                    <a:pt x="1981" y="4927"/>
                  </a:cubicBezTo>
                  <a:cubicBezTo>
                    <a:pt x="2071" y="4855"/>
                    <a:pt x="2142" y="4730"/>
                    <a:pt x="2142" y="4623"/>
                  </a:cubicBezTo>
                  <a:lnTo>
                    <a:pt x="2142" y="3053"/>
                  </a:lnTo>
                  <a:cubicBezTo>
                    <a:pt x="2142" y="3035"/>
                    <a:pt x="2124" y="3018"/>
                    <a:pt x="2124" y="3018"/>
                  </a:cubicBezTo>
                  <a:cubicBezTo>
                    <a:pt x="2006" y="2890"/>
                    <a:pt x="1883" y="2838"/>
                    <a:pt x="1772" y="2838"/>
                  </a:cubicBezTo>
                  <a:cubicBezTo>
                    <a:pt x="1681" y="2838"/>
                    <a:pt x="1599" y="2872"/>
                    <a:pt x="1535" y="2928"/>
                  </a:cubicBezTo>
                  <a:lnTo>
                    <a:pt x="1535" y="377"/>
                  </a:lnTo>
                  <a:cubicBezTo>
                    <a:pt x="1535" y="173"/>
                    <a:pt x="1389" y="1"/>
                    <a:pt x="1174" y="1"/>
                  </a:cubicBezTo>
                  <a:close/>
                </a:path>
              </a:pathLst>
            </a:custGeom>
            <a:solidFill>
              <a:srgbClr val="FAE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3013706" y="2246146"/>
              <a:ext cx="77385" cy="19005"/>
            </a:xfrm>
            <a:custGeom>
              <a:avLst/>
              <a:gdLst/>
              <a:ahLst/>
              <a:cxnLst/>
              <a:rect l="l" t="t" r="r" b="b"/>
              <a:pathLst>
                <a:path w="2838" h="697" extrusionOk="0">
                  <a:moveTo>
                    <a:pt x="233" y="0"/>
                  </a:moveTo>
                  <a:cubicBezTo>
                    <a:pt x="108" y="0"/>
                    <a:pt x="1" y="90"/>
                    <a:pt x="1" y="214"/>
                  </a:cubicBezTo>
                  <a:lnTo>
                    <a:pt x="1" y="464"/>
                  </a:lnTo>
                  <a:cubicBezTo>
                    <a:pt x="1" y="589"/>
                    <a:pt x="108" y="696"/>
                    <a:pt x="233" y="696"/>
                  </a:cubicBezTo>
                  <a:lnTo>
                    <a:pt x="2606" y="696"/>
                  </a:lnTo>
                  <a:cubicBezTo>
                    <a:pt x="2731" y="696"/>
                    <a:pt x="2838" y="589"/>
                    <a:pt x="2838" y="464"/>
                  </a:cubicBezTo>
                  <a:lnTo>
                    <a:pt x="2838" y="214"/>
                  </a:lnTo>
                  <a:cubicBezTo>
                    <a:pt x="2838" y="90"/>
                    <a:pt x="2731" y="0"/>
                    <a:pt x="2606" y="0"/>
                  </a:cubicBezTo>
                  <a:close/>
                </a:path>
              </a:pathLst>
            </a:custGeom>
            <a:solidFill>
              <a:srgbClr val="9C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3004953" y="2030269"/>
              <a:ext cx="95382" cy="13497"/>
            </a:xfrm>
            <a:custGeom>
              <a:avLst/>
              <a:gdLst/>
              <a:ahLst/>
              <a:cxnLst/>
              <a:rect l="l" t="t" r="r" b="b"/>
              <a:pathLst>
                <a:path w="3498" h="495" extrusionOk="0">
                  <a:moveTo>
                    <a:pt x="2364" y="1"/>
                  </a:moveTo>
                  <a:cubicBezTo>
                    <a:pt x="1385" y="1"/>
                    <a:pt x="634" y="96"/>
                    <a:pt x="143" y="192"/>
                  </a:cubicBezTo>
                  <a:cubicBezTo>
                    <a:pt x="54" y="209"/>
                    <a:pt x="1" y="281"/>
                    <a:pt x="18" y="370"/>
                  </a:cubicBezTo>
                  <a:cubicBezTo>
                    <a:pt x="36" y="441"/>
                    <a:pt x="108" y="495"/>
                    <a:pt x="179" y="495"/>
                  </a:cubicBezTo>
                  <a:cubicBezTo>
                    <a:pt x="237" y="495"/>
                    <a:pt x="987" y="319"/>
                    <a:pt x="2305" y="319"/>
                  </a:cubicBezTo>
                  <a:cubicBezTo>
                    <a:pt x="2613" y="319"/>
                    <a:pt x="2951" y="328"/>
                    <a:pt x="3319" y="352"/>
                  </a:cubicBezTo>
                  <a:cubicBezTo>
                    <a:pt x="3408" y="352"/>
                    <a:pt x="3480" y="299"/>
                    <a:pt x="3480" y="209"/>
                  </a:cubicBezTo>
                  <a:cubicBezTo>
                    <a:pt x="3498" y="120"/>
                    <a:pt x="3426" y="49"/>
                    <a:pt x="3337" y="31"/>
                  </a:cubicBezTo>
                  <a:cubicBezTo>
                    <a:pt x="2991" y="10"/>
                    <a:pt x="2667" y="1"/>
                    <a:pt x="2364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3004953" y="2062390"/>
              <a:ext cx="95382" cy="13497"/>
            </a:xfrm>
            <a:custGeom>
              <a:avLst/>
              <a:gdLst/>
              <a:ahLst/>
              <a:cxnLst/>
              <a:rect l="l" t="t" r="r" b="b"/>
              <a:pathLst>
                <a:path w="3498" h="495" extrusionOk="0">
                  <a:moveTo>
                    <a:pt x="2352" y="0"/>
                  </a:moveTo>
                  <a:cubicBezTo>
                    <a:pt x="1379" y="0"/>
                    <a:pt x="632" y="92"/>
                    <a:pt x="143" y="173"/>
                  </a:cubicBezTo>
                  <a:cubicBezTo>
                    <a:pt x="54" y="191"/>
                    <a:pt x="1" y="280"/>
                    <a:pt x="18" y="370"/>
                  </a:cubicBezTo>
                  <a:cubicBezTo>
                    <a:pt x="36" y="441"/>
                    <a:pt x="108" y="494"/>
                    <a:pt x="179" y="494"/>
                  </a:cubicBezTo>
                  <a:cubicBezTo>
                    <a:pt x="237" y="494"/>
                    <a:pt x="987" y="319"/>
                    <a:pt x="2305" y="319"/>
                  </a:cubicBezTo>
                  <a:cubicBezTo>
                    <a:pt x="2613" y="319"/>
                    <a:pt x="2951" y="328"/>
                    <a:pt x="3319" y="352"/>
                  </a:cubicBezTo>
                  <a:cubicBezTo>
                    <a:pt x="3408" y="352"/>
                    <a:pt x="3480" y="280"/>
                    <a:pt x="3480" y="191"/>
                  </a:cubicBezTo>
                  <a:cubicBezTo>
                    <a:pt x="3498" y="102"/>
                    <a:pt x="3426" y="31"/>
                    <a:pt x="3337" y="31"/>
                  </a:cubicBezTo>
                  <a:cubicBezTo>
                    <a:pt x="2987" y="9"/>
                    <a:pt x="2658" y="0"/>
                    <a:pt x="2352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3004953" y="2127369"/>
              <a:ext cx="39429" cy="12243"/>
            </a:xfrm>
            <a:custGeom>
              <a:avLst/>
              <a:gdLst/>
              <a:ahLst/>
              <a:cxnLst/>
              <a:rect l="l" t="t" r="r" b="b"/>
              <a:pathLst>
                <a:path w="1446" h="449" extrusionOk="0">
                  <a:moveTo>
                    <a:pt x="1295" y="0"/>
                  </a:moveTo>
                  <a:cubicBezTo>
                    <a:pt x="1286" y="0"/>
                    <a:pt x="1277" y="1"/>
                    <a:pt x="1267" y="3"/>
                  </a:cubicBezTo>
                  <a:cubicBezTo>
                    <a:pt x="875" y="38"/>
                    <a:pt x="500" y="74"/>
                    <a:pt x="143" y="146"/>
                  </a:cubicBezTo>
                  <a:cubicBezTo>
                    <a:pt x="54" y="163"/>
                    <a:pt x="1" y="235"/>
                    <a:pt x="18" y="324"/>
                  </a:cubicBezTo>
                  <a:cubicBezTo>
                    <a:pt x="36" y="413"/>
                    <a:pt x="108" y="449"/>
                    <a:pt x="179" y="449"/>
                  </a:cubicBezTo>
                  <a:cubicBezTo>
                    <a:pt x="232" y="449"/>
                    <a:pt x="571" y="377"/>
                    <a:pt x="1285" y="324"/>
                  </a:cubicBezTo>
                  <a:cubicBezTo>
                    <a:pt x="1374" y="306"/>
                    <a:pt x="1446" y="235"/>
                    <a:pt x="1446" y="146"/>
                  </a:cubicBezTo>
                  <a:cubicBezTo>
                    <a:pt x="1430" y="66"/>
                    <a:pt x="1371" y="0"/>
                    <a:pt x="1295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6"/>
            <p:cNvSpPr/>
            <p:nvPr/>
          </p:nvSpPr>
          <p:spPr>
            <a:xfrm>
              <a:off x="2900846" y="2030569"/>
              <a:ext cx="75422" cy="13688"/>
            </a:xfrm>
            <a:custGeom>
              <a:avLst/>
              <a:gdLst/>
              <a:ahLst/>
              <a:cxnLst/>
              <a:rect l="l" t="t" r="r" b="b"/>
              <a:pathLst>
                <a:path w="2766" h="502" extrusionOk="0">
                  <a:moveTo>
                    <a:pt x="407" y="0"/>
                  </a:moveTo>
                  <a:cubicBezTo>
                    <a:pt x="327" y="0"/>
                    <a:pt x="245" y="1"/>
                    <a:pt x="161" y="2"/>
                  </a:cubicBezTo>
                  <a:cubicBezTo>
                    <a:pt x="89" y="2"/>
                    <a:pt x="18" y="56"/>
                    <a:pt x="0" y="145"/>
                  </a:cubicBezTo>
                  <a:cubicBezTo>
                    <a:pt x="0" y="234"/>
                    <a:pt x="72" y="323"/>
                    <a:pt x="161" y="323"/>
                  </a:cubicBezTo>
                  <a:cubicBezTo>
                    <a:pt x="257" y="322"/>
                    <a:pt x="351" y="321"/>
                    <a:pt x="443" y="321"/>
                  </a:cubicBezTo>
                  <a:cubicBezTo>
                    <a:pt x="1405" y="321"/>
                    <a:pt x="2112" y="402"/>
                    <a:pt x="2552" y="484"/>
                  </a:cubicBezTo>
                  <a:cubicBezTo>
                    <a:pt x="2570" y="502"/>
                    <a:pt x="2570" y="502"/>
                    <a:pt x="2587" y="502"/>
                  </a:cubicBezTo>
                  <a:cubicBezTo>
                    <a:pt x="2659" y="502"/>
                    <a:pt x="2730" y="448"/>
                    <a:pt x="2748" y="359"/>
                  </a:cubicBezTo>
                  <a:cubicBezTo>
                    <a:pt x="2766" y="288"/>
                    <a:pt x="2694" y="198"/>
                    <a:pt x="2623" y="181"/>
                  </a:cubicBezTo>
                  <a:cubicBezTo>
                    <a:pt x="2144" y="98"/>
                    <a:pt x="1406" y="0"/>
                    <a:pt x="407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2880886" y="2062390"/>
              <a:ext cx="95382" cy="13579"/>
            </a:xfrm>
            <a:custGeom>
              <a:avLst/>
              <a:gdLst/>
              <a:ahLst/>
              <a:cxnLst/>
              <a:rect l="l" t="t" r="r" b="b"/>
              <a:pathLst>
                <a:path w="3498" h="498" extrusionOk="0">
                  <a:moveTo>
                    <a:pt x="1144" y="0"/>
                  </a:moveTo>
                  <a:cubicBezTo>
                    <a:pt x="839" y="0"/>
                    <a:pt x="511" y="9"/>
                    <a:pt x="161" y="31"/>
                  </a:cubicBezTo>
                  <a:cubicBezTo>
                    <a:pt x="72" y="31"/>
                    <a:pt x="1" y="102"/>
                    <a:pt x="1" y="191"/>
                  </a:cubicBezTo>
                  <a:cubicBezTo>
                    <a:pt x="19" y="280"/>
                    <a:pt x="90" y="352"/>
                    <a:pt x="179" y="352"/>
                  </a:cubicBezTo>
                  <a:cubicBezTo>
                    <a:pt x="546" y="329"/>
                    <a:pt x="889" y="319"/>
                    <a:pt x="1206" y="319"/>
                  </a:cubicBezTo>
                  <a:cubicBezTo>
                    <a:pt x="2120" y="319"/>
                    <a:pt x="2820" y="402"/>
                    <a:pt x="3284" y="494"/>
                  </a:cubicBezTo>
                  <a:cubicBezTo>
                    <a:pt x="3295" y="497"/>
                    <a:pt x="3307" y="498"/>
                    <a:pt x="3318" y="498"/>
                  </a:cubicBezTo>
                  <a:cubicBezTo>
                    <a:pt x="3395" y="498"/>
                    <a:pt x="3464" y="447"/>
                    <a:pt x="3480" y="370"/>
                  </a:cubicBezTo>
                  <a:cubicBezTo>
                    <a:pt x="3498" y="280"/>
                    <a:pt x="3426" y="191"/>
                    <a:pt x="3355" y="173"/>
                  </a:cubicBezTo>
                  <a:cubicBezTo>
                    <a:pt x="2853" y="92"/>
                    <a:pt x="2113" y="0"/>
                    <a:pt x="1144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6"/>
            <p:cNvSpPr/>
            <p:nvPr/>
          </p:nvSpPr>
          <p:spPr>
            <a:xfrm>
              <a:off x="2880886" y="2094212"/>
              <a:ext cx="95382" cy="13852"/>
            </a:xfrm>
            <a:custGeom>
              <a:avLst/>
              <a:gdLst/>
              <a:ahLst/>
              <a:cxnLst/>
              <a:rect l="l" t="t" r="r" b="b"/>
              <a:pathLst>
                <a:path w="3498" h="508" extrusionOk="0">
                  <a:moveTo>
                    <a:pt x="1246" y="1"/>
                  </a:moveTo>
                  <a:cubicBezTo>
                    <a:pt x="912" y="1"/>
                    <a:pt x="551" y="13"/>
                    <a:pt x="161" y="41"/>
                  </a:cubicBezTo>
                  <a:cubicBezTo>
                    <a:pt x="72" y="41"/>
                    <a:pt x="1" y="113"/>
                    <a:pt x="1" y="202"/>
                  </a:cubicBezTo>
                  <a:cubicBezTo>
                    <a:pt x="17" y="282"/>
                    <a:pt x="76" y="347"/>
                    <a:pt x="152" y="347"/>
                  </a:cubicBezTo>
                  <a:cubicBezTo>
                    <a:pt x="161" y="347"/>
                    <a:pt x="170" y="346"/>
                    <a:pt x="179" y="344"/>
                  </a:cubicBezTo>
                  <a:cubicBezTo>
                    <a:pt x="516" y="323"/>
                    <a:pt x="833" y="314"/>
                    <a:pt x="1127" y="314"/>
                  </a:cubicBezTo>
                  <a:cubicBezTo>
                    <a:pt x="2080" y="314"/>
                    <a:pt x="2807" y="410"/>
                    <a:pt x="3284" y="505"/>
                  </a:cubicBezTo>
                  <a:cubicBezTo>
                    <a:pt x="3293" y="507"/>
                    <a:pt x="3303" y="508"/>
                    <a:pt x="3312" y="508"/>
                  </a:cubicBezTo>
                  <a:cubicBezTo>
                    <a:pt x="3391" y="508"/>
                    <a:pt x="3464" y="444"/>
                    <a:pt x="3480" y="380"/>
                  </a:cubicBezTo>
                  <a:cubicBezTo>
                    <a:pt x="3498" y="291"/>
                    <a:pt x="3426" y="202"/>
                    <a:pt x="3355" y="184"/>
                  </a:cubicBezTo>
                  <a:cubicBezTo>
                    <a:pt x="2871" y="92"/>
                    <a:pt x="2165" y="1"/>
                    <a:pt x="1246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6"/>
            <p:cNvSpPr/>
            <p:nvPr/>
          </p:nvSpPr>
          <p:spPr>
            <a:xfrm>
              <a:off x="2880886" y="2126142"/>
              <a:ext cx="95382" cy="13579"/>
            </a:xfrm>
            <a:custGeom>
              <a:avLst/>
              <a:gdLst/>
              <a:ahLst/>
              <a:cxnLst/>
              <a:rect l="l" t="t" r="r" b="b"/>
              <a:pathLst>
                <a:path w="3498" h="498" extrusionOk="0">
                  <a:moveTo>
                    <a:pt x="1098" y="0"/>
                  </a:moveTo>
                  <a:cubicBezTo>
                    <a:pt x="788" y="0"/>
                    <a:pt x="475" y="9"/>
                    <a:pt x="161" y="30"/>
                  </a:cubicBezTo>
                  <a:cubicBezTo>
                    <a:pt x="72" y="48"/>
                    <a:pt x="1" y="119"/>
                    <a:pt x="1" y="208"/>
                  </a:cubicBezTo>
                  <a:cubicBezTo>
                    <a:pt x="19" y="298"/>
                    <a:pt x="90" y="351"/>
                    <a:pt x="179" y="351"/>
                  </a:cubicBezTo>
                  <a:cubicBezTo>
                    <a:pt x="493" y="330"/>
                    <a:pt x="800" y="322"/>
                    <a:pt x="1101" y="322"/>
                  </a:cubicBezTo>
                  <a:cubicBezTo>
                    <a:pt x="1314" y="322"/>
                    <a:pt x="1524" y="326"/>
                    <a:pt x="1731" y="333"/>
                  </a:cubicBezTo>
                  <a:cubicBezTo>
                    <a:pt x="2302" y="351"/>
                    <a:pt x="2820" y="405"/>
                    <a:pt x="3284" y="494"/>
                  </a:cubicBezTo>
                  <a:cubicBezTo>
                    <a:pt x="3295" y="496"/>
                    <a:pt x="3307" y="497"/>
                    <a:pt x="3318" y="497"/>
                  </a:cubicBezTo>
                  <a:cubicBezTo>
                    <a:pt x="3395" y="497"/>
                    <a:pt x="3464" y="447"/>
                    <a:pt x="3480" y="369"/>
                  </a:cubicBezTo>
                  <a:cubicBezTo>
                    <a:pt x="3498" y="280"/>
                    <a:pt x="3426" y="208"/>
                    <a:pt x="3355" y="191"/>
                  </a:cubicBezTo>
                  <a:cubicBezTo>
                    <a:pt x="2855" y="101"/>
                    <a:pt x="2320" y="30"/>
                    <a:pt x="1749" y="12"/>
                  </a:cubicBezTo>
                  <a:cubicBezTo>
                    <a:pt x="1535" y="5"/>
                    <a:pt x="1318" y="0"/>
                    <a:pt x="1098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2842466" y="1979906"/>
              <a:ext cx="295825" cy="289117"/>
            </a:xfrm>
            <a:custGeom>
              <a:avLst/>
              <a:gdLst/>
              <a:ahLst/>
              <a:cxnLst/>
              <a:rect l="l" t="t" r="r" b="b"/>
              <a:pathLst>
                <a:path w="10849" h="10603" extrusionOk="0">
                  <a:moveTo>
                    <a:pt x="8308" y="319"/>
                  </a:moveTo>
                  <a:cubicBezTo>
                    <a:pt x="8724" y="319"/>
                    <a:pt x="9185" y="337"/>
                    <a:pt x="9689" y="379"/>
                  </a:cubicBezTo>
                  <a:cubicBezTo>
                    <a:pt x="9778" y="397"/>
                    <a:pt x="9849" y="468"/>
                    <a:pt x="9849" y="558"/>
                  </a:cubicBezTo>
                  <a:lnTo>
                    <a:pt x="9849" y="4715"/>
                  </a:lnTo>
                  <a:cubicBezTo>
                    <a:pt x="9849" y="4804"/>
                    <a:pt x="9921" y="4875"/>
                    <a:pt x="9992" y="4875"/>
                  </a:cubicBezTo>
                  <a:cubicBezTo>
                    <a:pt x="10003" y="4877"/>
                    <a:pt x="10014" y="4878"/>
                    <a:pt x="10024" y="4878"/>
                  </a:cubicBezTo>
                  <a:cubicBezTo>
                    <a:pt x="10113" y="4878"/>
                    <a:pt x="10170" y="4811"/>
                    <a:pt x="10170" y="4715"/>
                  </a:cubicBezTo>
                  <a:lnTo>
                    <a:pt x="10170" y="1075"/>
                  </a:lnTo>
                  <a:cubicBezTo>
                    <a:pt x="10420" y="1182"/>
                    <a:pt x="10527" y="1360"/>
                    <a:pt x="10527" y="1628"/>
                  </a:cubicBezTo>
                  <a:lnTo>
                    <a:pt x="10527" y="7142"/>
                  </a:lnTo>
                  <a:cubicBezTo>
                    <a:pt x="10527" y="7748"/>
                    <a:pt x="9921" y="7802"/>
                    <a:pt x="9706" y="7802"/>
                  </a:cubicBezTo>
                  <a:lnTo>
                    <a:pt x="9706" y="7391"/>
                  </a:lnTo>
                  <a:cubicBezTo>
                    <a:pt x="9974" y="7373"/>
                    <a:pt x="10170" y="7159"/>
                    <a:pt x="10170" y="6910"/>
                  </a:cubicBezTo>
                  <a:lnTo>
                    <a:pt x="10170" y="5464"/>
                  </a:lnTo>
                  <a:cubicBezTo>
                    <a:pt x="10170" y="5393"/>
                    <a:pt x="10117" y="5322"/>
                    <a:pt x="10028" y="5304"/>
                  </a:cubicBezTo>
                  <a:cubicBezTo>
                    <a:pt x="9938" y="5304"/>
                    <a:pt x="9849" y="5375"/>
                    <a:pt x="9849" y="5464"/>
                  </a:cubicBezTo>
                  <a:lnTo>
                    <a:pt x="9849" y="6892"/>
                  </a:lnTo>
                  <a:cubicBezTo>
                    <a:pt x="9849" y="6990"/>
                    <a:pt x="9775" y="7072"/>
                    <a:pt x="9694" y="7072"/>
                  </a:cubicBezTo>
                  <a:cubicBezTo>
                    <a:pt x="9686" y="7072"/>
                    <a:pt x="9679" y="7072"/>
                    <a:pt x="9671" y="7070"/>
                  </a:cubicBezTo>
                  <a:lnTo>
                    <a:pt x="9617" y="7070"/>
                  </a:lnTo>
                  <a:cubicBezTo>
                    <a:pt x="9524" y="6915"/>
                    <a:pt x="9363" y="6813"/>
                    <a:pt x="9182" y="6813"/>
                  </a:cubicBezTo>
                  <a:cubicBezTo>
                    <a:pt x="9155" y="6813"/>
                    <a:pt x="9127" y="6816"/>
                    <a:pt x="9100" y="6820"/>
                  </a:cubicBezTo>
                  <a:lnTo>
                    <a:pt x="9100" y="4536"/>
                  </a:lnTo>
                  <a:lnTo>
                    <a:pt x="9260" y="4536"/>
                  </a:lnTo>
                  <a:cubicBezTo>
                    <a:pt x="9270" y="4538"/>
                    <a:pt x="9279" y="4539"/>
                    <a:pt x="9288" y="4539"/>
                  </a:cubicBezTo>
                  <a:cubicBezTo>
                    <a:pt x="9364" y="4539"/>
                    <a:pt x="9423" y="4474"/>
                    <a:pt x="9439" y="4394"/>
                  </a:cubicBezTo>
                  <a:cubicBezTo>
                    <a:pt x="9439" y="4305"/>
                    <a:pt x="9367" y="4233"/>
                    <a:pt x="9278" y="4233"/>
                  </a:cubicBezTo>
                  <a:cubicBezTo>
                    <a:pt x="9189" y="4215"/>
                    <a:pt x="9100" y="4215"/>
                    <a:pt x="9011" y="4215"/>
                  </a:cubicBezTo>
                  <a:cubicBezTo>
                    <a:pt x="8921" y="4073"/>
                    <a:pt x="8761" y="3966"/>
                    <a:pt x="8582" y="3966"/>
                  </a:cubicBezTo>
                  <a:cubicBezTo>
                    <a:pt x="8404" y="3966"/>
                    <a:pt x="8243" y="4055"/>
                    <a:pt x="8154" y="4197"/>
                  </a:cubicBezTo>
                  <a:cubicBezTo>
                    <a:pt x="7262" y="4197"/>
                    <a:pt x="6584" y="4287"/>
                    <a:pt x="6120" y="4376"/>
                  </a:cubicBezTo>
                  <a:cubicBezTo>
                    <a:pt x="6031" y="4394"/>
                    <a:pt x="5977" y="4483"/>
                    <a:pt x="5995" y="4554"/>
                  </a:cubicBezTo>
                  <a:cubicBezTo>
                    <a:pt x="6013" y="4644"/>
                    <a:pt x="6067" y="4697"/>
                    <a:pt x="6138" y="4697"/>
                  </a:cubicBezTo>
                  <a:cubicBezTo>
                    <a:pt x="6209" y="4697"/>
                    <a:pt x="6852" y="4536"/>
                    <a:pt x="8065" y="4519"/>
                  </a:cubicBezTo>
                  <a:lnTo>
                    <a:pt x="8065" y="6124"/>
                  </a:lnTo>
                  <a:cubicBezTo>
                    <a:pt x="8013" y="6098"/>
                    <a:pt x="7951" y="6082"/>
                    <a:pt x="7894" y="6082"/>
                  </a:cubicBezTo>
                  <a:cubicBezTo>
                    <a:pt x="7873" y="6082"/>
                    <a:pt x="7852" y="6084"/>
                    <a:pt x="7833" y="6089"/>
                  </a:cubicBezTo>
                  <a:cubicBezTo>
                    <a:pt x="7655" y="6089"/>
                    <a:pt x="7494" y="6196"/>
                    <a:pt x="7405" y="6339"/>
                  </a:cubicBezTo>
                  <a:cubicBezTo>
                    <a:pt x="7333" y="6303"/>
                    <a:pt x="7244" y="6267"/>
                    <a:pt x="7137" y="6267"/>
                  </a:cubicBezTo>
                  <a:cubicBezTo>
                    <a:pt x="6923" y="6267"/>
                    <a:pt x="6745" y="6374"/>
                    <a:pt x="6655" y="6553"/>
                  </a:cubicBezTo>
                  <a:cubicBezTo>
                    <a:pt x="6584" y="6499"/>
                    <a:pt x="6477" y="6481"/>
                    <a:pt x="6370" y="6481"/>
                  </a:cubicBezTo>
                  <a:cubicBezTo>
                    <a:pt x="6102" y="6481"/>
                    <a:pt x="5870" y="6713"/>
                    <a:pt x="5870" y="6999"/>
                  </a:cubicBezTo>
                  <a:lnTo>
                    <a:pt x="5870" y="7249"/>
                  </a:lnTo>
                  <a:cubicBezTo>
                    <a:pt x="5835" y="7249"/>
                    <a:pt x="5781" y="7266"/>
                    <a:pt x="5745" y="7284"/>
                  </a:cubicBezTo>
                  <a:cubicBezTo>
                    <a:pt x="5692" y="7284"/>
                    <a:pt x="5638" y="7302"/>
                    <a:pt x="5585" y="7302"/>
                  </a:cubicBezTo>
                  <a:lnTo>
                    <a:pt x="5585" y="629"/>
                  </a:lnTo>
                  <a:cubicBezTo>
                    <a:pt x="5878" y="545"/>
                    <a:pt x="6806" y="319"/>
                    <a:pt x="8308" y="319"/>
                  </a:cubicBezTo>
                  <a:close/>
                  <a:moveTo>
                    <a:pt x="2541" y="319"/>
                  </a:moveTo>
                  <a:cubicBezTo>
                    <a:pt x="4044" y="319"/>
                    <a:pt x="4974" y="545"/>
                    <a:pt x="5282" y="629"/>
                  </a:cubicBezTo>
                  <a:lnTo>
                    <a:pt x="5282" y="7302"/>
                  </a:lnTo>
                  <a:cubicBezTo>
                    <a:pt x="5228" y="7302"/>
                    <a:pt x="5174" y="7284"/>
                    <a:pt x="5121" y="7284"/>
                  </a:cubicBezTo>
                  <a:cubicBezTo>
                    <a:pt x="4666" y="7164"/>
                    <a:pt x="3799" y="7013"/>
                    <a:pt x="2559" y="7013"/>
                  </a:cubicBezTo>
                  <a:cubicBezTo>
                    <a:pt x="2146" y="7013"/>
                    <a:pt x="1691" y="7030"/>
                    <a:pt x="1196" y="7070"/>
                  </a:cubicBezTo>
                  <a:cubicBezTo>
                    <a:pt x="1186" y="7072"/>
                    <a:pt x="1177" y="7072"/>
                    <a:pt x="1168" y="7072"/>
                  </a:cubicBezTo>
                  <a:cubicBezTo>
                    <a:pt x="1074" y="7072"/>
                    <a:pt x="999" y="6990"/>
                    <a:pt x="999" y="6892"/>
                  </a:cubicBezTo>
                  <a:lnTo>
                    <a:pt x="999" y="2913"/>
                  </a:lnTo>
                  <a:cubicBezTo>
                    <a:pt x="999" y="2841"/>
                    <a:pt x="946" y="2770"/>
                    <a:pt x="857" y="2752"/>
                  </a:cubicBezTo>
                  <a:cubicBezTo>
                    <a:pt x="849" y="2751"/>
                    <a:pt x="841" y="2750"/>
                    <a:pt x="833" y="2750"/>
                  </a:cubicBezTo>
                  <a:cubicBezTo>
                    <a:pt x="752" y="2750"/>
                    <a:pt x="678" y="2831"/>
                    <a:pt x="678" y="2913"/>
                  </a:cubicBezTo>
                  <a:lnTo>
                    <a:pt x="678" y="6892"/>
                  </a:lnTo>
                  <a:cubicBezTo>
                    <a:pt x="678" y="7167"/>
                    <a:pt x="910" y="7392"/>
                    <a:pt x="1183" y="7392"/>
                  </a:cubicBezTo>
                  <a:cubicBezTo>
                    <a:pt x="1193" y="7392"/>
                    <a:pt x="1203" y="7392"/>
                    <a:pt x="1213" y="7391"/>
                  </a:cubicBezTo>
                  <a:cubicBezTo>
                    <a:pt x="1704" y="7351"/>
                    <a:pt x="2152" y="7334"/>
                    <a:pt x="2558" y="7334"/>
                  </a:cubicBezTo>
                  <a:cubicBezTo>
                    <a:pt x="3762" y="7334"/>
                    <a:pt x="4591" y="7481"/>
                    <a:pt x="5032" y="7588"/>
                  </a:cubicBezTo>
                  <a:cubicBezTo>
                    <a:pt x="5173" y="7619"/>
                    <a:pt x="5300" y="7633"/>
                    <a:pt x="5421" y="7633"/>
                  </a:cubicBezTo>
                  <a:cubicBezTo>
                    <a:pt x="5575" y="7633"/>
                    <a:pt x="5720" y="7610"/>
                    <a:pt x="5870" y="7570"/>
                  </a:cubicBezTo>
                  <a:lnTo>
                    <a:pt x="5870" y="7998"/>
                  </a:lnTo>
                  <a:cubicBezTo>
                    <a:pt x="5719" y="8034"/>
                    <a:pt x="5567" y="8051"/>
                    <a:pt x="5415" y="8051"/>
                  </a:cubicBezTo>
                  <a:cubicBezTo>
                    <a:pt x="5264" y="8051"/>
                    <a:pt x="5112" y="8034"/>
                    <a:pt x="4960" y="7998"/>
                  </a:cubicBezTo>
                  <a:cubicBezTo>
                    <a:pt x="4140" y="7797"/>
                    <a:pt x="3242" y="7746"/>
                    <a:pt x="2527" y="7746"/>
                  </a:cubicBezTo>
                  <a:cubicBezTo>
                    <a:pt x="1780" y="7746"/>
                    <a:pt x="1232" y="7802"/>
                    <a:pt x="1178" y="7802"/>
                  </a:cubicBezTo>
                  <a:cubicBezTo>
                    <a:pt x="981" y="7802"/>
                    <a:pt x="321" y="7766"/>
                    <a:pt x="321" y="7142"/>
                  </a:cubicBezTo>
                  <a:lnTo>
                    <a:pt x="321" y="1628"/>
                  </a:lnTo>
                  <a:cubicBezTo>
                    <a:pt x="321" y="1360"/>
                    <a:pt x="446" y="1182"/>
                    <a:pt x="678" y="1075"/>
                  </a:cubicBezTo>
                  <a:lnTo>
                    <a:pt x="678" y="2163"/>
                  </a:lnTo>
                  <a:cubicBezTo>
                    <a:pt x="678" y="2235"/>
                    <a:pt x="749" y="2324"/>
                    <a:pt x="821" y="2324"/>
                  </a:cubicBezTo>
                  <a:cubicBezTo>
                    <a:pt x="832" y="2326"/>
                    <a:pt x="843" y="2327"/>
                    <a:pt x="853" y="2327"/>
                  </a:cubicBezTo>
                  <a:cubicBezTo>
                    <a:pt x="942" y="2327"/>
                    <a:pt x="999" y="2259"/>
                    <a:pt x="999" y="2163"/>
                  </a:cubicBezTo>
                  <a:lnTo>
                    <a:pt x="999" y="558"/>
                  </a:lnTo>
                  <a:cubicBezTo>
                    <a:pt x="999" y="468"/>
                    <a:pt x="1071" y="397"/>
                    <a:pt x="1160" y="379"/>
                  </a:cubicBezTo>
                  <a:cubicBezTo>
                    <a:pt x="1663" y="337"/>
                    <a:pt x="2124" y="319"/>
                    <a:pt x="2541" y="319"/>
                  </a:cubicBezTo>
                  <a:close/>
                  <a:moveTo>
                    <a:pt x="8565" y="4287"/>
                  </a:moveTo>
                  <a:cubicBezTo>
                    <a:pt x="8672" y="4287"/>
                    <a:pt x="8779" y="4376"/>
                    <a:pt x="8779" y="4501"/>
                  </a:cubicBezTo>
                  <a:lnTo>
                    <a:pt x="8779" y="7034"/>
                  </a:lnTo>
                  <a:cubicBezTo>
                    <a:pt x="8779" y="7088"/>
                    <a:pt x="8797" y="7124"/>
                    <a:pt x="8832" y="7159"/>
                  </a:cubicBezTo>
                  <a:cubicBezTo>
                    <a:pt x="8862" y="7189"/>
                    <a:pt x="8902" y="7202"/>
                    <a:pt x="8944" y="7202"/>
                  </a:cubicBezTo>
                  <a:cubicBezTo>
                    <a:pt x="8979" y="7202"/>
                    <a:pt x="9014" y="7193"/>
                    <a:pt x="9046" y="7177"/>
                  </a:cubicBezTo>
                  <a:cubicBezTo>
                    <a:pt x="9089" y="7140"/>
                    <a:pt x="9137" y="7123"/>
                    <a:pt x="9183" y="7123"/>
                  </a:cubicBezTo>
                  <a:cubicBezTo>
                    <a:pt x="9289" y="7123"/>
                    <a:pt x="9385" y="7213"/>
                    <a:pt x="9385" y="7338"/>
                  </a:cubicBezTo>
                  <a:lnTo>
                    <a:pt x="9385" y="7980"/>
                  </a:lnTo>
                  <a:cubicBezTo>
                    <a:pt x="9385" y="8426"/>
                    <a:pt x="9243" y="8872"/>
                    <a:pt x="8957" y="9247"/>
                  </a:cubicBezTo>
                  <a:cubicBezTo>
                    <a:pt x="8868" y="9354"/>
                    <a:pt x="8814" y="9461"/>
                    <a:pt x="8761" y="9586"/>
                  </a:cubicBezTo>
                  <a:lnTo>
                    <a:pt x="6673" y="9586"/>
                  </a:lnTo>
                  <a:cubicBezTo>
                    <a:pt x="6620" y="9461"/>
                    <a:pt x="6620" y="9461"/>
                    <a:pt x="6299" y="8712"/>
                  </a:cubicBezTo>
                  <a:cubicBezTo>
                    <a:pt x="6227" y="8551"/>
                    <a:pt x="6191" y="8373"/>
                    <a:pt x="6191" y="8194"/>
                  </a:cubicBezTo>
                  <a:lnTo>
                    <a:pt x="6191" y="6999"/>
                  </a:lnTo>
                  <a:cubicBezTo>
                    <a:pt x="6191" y="6892"/>
                    <a:pt x="6281" y="6785"/>
                    <a:pt x="6388" y="6785"/>
                  </a:cubicBezTo>
                  <a:cubicBezTo>
                    <a:pt x="6513" y="6785"/>
                    <a:pt x="6602" y="6874"/>
                    <a:pt x="6602" y="6981"/>
                  </a:cubicBezTo>
                  <a:cubicBezTo>
                    <a:pt x="6620" y="7052"/>
                    <a:pt x="6655" y="7124"/>
                    <a:pt x="6709" y="7142"/>
                  </a:cubicBezTo>
                  <a:cubicBezTo>
                    <a:pt x="6728" y="7147"/>
                    <a:pt x="6747" y="7150"/>
                    <a:pt x="6765" y="7150"/>
                  </a:cubicBezTo>
                  <a:cubicBezTo>
                    <a:pt x="6864" y="7150"/>
                    <a:pt x="6941" y="7074"/>
                    <a:pt x="6941" y="6999"/>
                  </a:cubicBezTo>
                  <a:lnTo>
                    <a:pt x="6941" y="6785"/>
                  </a:lnTo>
                  <a:cubicBezTo>
                    <a:pt x="6941" y="6678"/>
                    <a:pt x="7030" y="6588"/>
                    <a:pt x="7137" y="6588"/>
                  </a:cubicBezTo>
                  <a:cubicBezTo>
                    <a:pt x="7298" y="6588"/>
                    <a:pt x="7333" y="6660"/>
                    <a:pt x="7333" y="6963"/>
                  </a:cubicBezTo>
                  <a:cubicBezTo>
                    <a:pt x="7333" y="7034"/>
                    <a:pt x="7405" y="7124"/>
                    <a:pt x="7494" y="7124"/>
                  </a:cubicBezTo>
                  <a:cubicBezTo>
                    <a:pt x="7583" y="7124"/>
                    <a:pt x="7655" y="7052"/>
                    <a:pt x="7655" y="6963"/>
                  </a:cubicBezTo>
                  <a:lnTo>
                    <a:pt x="7655" y="6606"/>
                  </a:lnTo>
                  <a:cubicBezTo>
                    <a:pt x="7655" y="6499"/>
                    <a:pt x="7744" y="6410"/>
                    <a:pt x="7851" y="6410"/>
                  </a:cubicBezTo>
                  <a:cubicBezTo>
                    <a:pt x="7860" y="6408"/>
                    <a:pt x="7869" y="6408"/>
                    <a:pt x="7878" y="6408"/>
                  </a:cubicBezTo>
                  <a:cubicBezTo>
                    <a:pt x="7975" y="6408"/>
                    <a:pt x="8065" y="6492"/>
                    <a:pt x="8065" y="6606"/>
                  </a:cubicBezTo>
                  <a:cubicBezTo>
                    <a:pt x="8065" y="6678"/>
                    <a:pt x="8101" y="6731"/>
                    <a:pt x="8172" y="6749"/>
                  </a:cubicBezTo>
                  <a:cubicBezTo>
                    <a:pt x="8191" y="6755"/>
                    <a:pt x="8209" y="6758"/>
                    <a:pt x="8227" y="6758"/>
                  </a:cubicBezTo>
                  <a:cubicBezTo>
                    <a:pt x="8308" y="6758"/>
                    <a:pt x="8368" y="6694"/>
                    <a:pt x="8368" y="6606"/>
                  </a:cubicBezTo>
                  <a:lnTo>
                    <a:pt x="8368" y="4501"/>
                  </a:lnTo>
                  <a:cubicBezTo>
                    <a:pt x="8368" y="4394"/>
                    <a:pt x="8458" y="4305"/>
                    <a:pt x="8565" y="4287"/>
                  </a:cubicBezTo>
                  <a:close/>
                  <a:moveTo>
                    <a:pt x="8886" y="9907"/>
                  </a:moveTo>
                  <a:cubicBezTo>
                    <a:pt x="8921" y="9907"/>
                    <a:pt x="8939" y="9943"/>
                    <a:pt x="8939" y="9978"/>
                  </a:cubicBezTo>
                  <a:lnTo>
                    <a:pt x="8939" y="10210"/>
                  </a:lnTo>
                  <a:cubicBezTo>
                    <a:pt x="8939" y="10264"/>
                    <a:pt x="8921" y="10282"/>
                    <a:pt x="8886" y="10282"/>
                  </a:cubicBezTo>
                  <a:lnTo>
                    <a:pt x="6495" y="10282"/>
                  </a:lnTo>
                  <a:cubicBezTo>
                    <a:pt x="6459" y="10282"/>
                    <a:pt x="6423" y="10264"/>
                    <a:pt x="6423" y="10210"/>
                  </a:cubicBezTo>
                  <a:lnTo>
                    <a:pt x="6423" y="9978"/>
                  </a:lnTo>
                  <a:cubicBezTo>
                    <a:pt x="6423" y="9943"/>
                    <a:pt x="6459" y="9907"/>
                    <a:pt x="6495" y="9907"/>
                  </a:cubicBezTo>
                  <a:close/>
                  <a:moveTo>
                    <a:pt x="2510" y="0"/>
                  </a:moveTo>
                  <a:cubicBezTo>
                    <a:pt x="2095" y="0"/>
                    <a:pt x="1638" y="17"/>
                    <a:pt x="1142" y="58"/>
                  </a:cubicBezTo>
                  <a:cubicBezTo>
                    <a:pt x="892" y="94"/>
                    <a:pt x="678" y="308"/>
                    <a:pt x="678" y="558"/>
                  </a:cubicBezTo>
                  <a:lnTo>
                    <a:pt x="678" y="736"/>
                  </a:lnTo>
                  <a:cubicBezTo>
                    <a:pt x="250" y="879"/>
                    <a:pt x="0" y="1200"/>
                    <a:pt x="0" y="1628"/>
                  </a:cubicBezTo>
                  <a:lnTo>
                    <a:pt x="0" y="7142"/>
                  </a:lnTo>
                  <a:cubicBezTo>
                    <a:pt x="0" y="7730"/>
                    <a:pt x="464" y="8123"/>
                    <a:pt x="1178" y="8123"/>
                  </a:cubicBezTo>
                  <a:cubicBezTo>
                    <a:pt x="1243" y="8123"/>
                    <a:pt x="1808" y="8065"/>
                    <a:pt x="2565" y="8065"/>
                  </a:cubicBezTo>
                  <a:cubicBezTo>
                    <a:pt x="3258" y="8065"/>
                    <a:pt x="4112" y="8114"/>
                    <a:pt x="4889" y="8301"/>
                  </a:cubicBezTo>
                  <a:cubicBezTo>
                    <a:pt x="5069" y="8341"/>
                    <a:pt x="5255" y="8365"/>
                    <a:pt x="5444" y="8365"/>
                  </a:cubicBezTo>
                  <a:cubicBezTo>
                    <a:pt x="5591" y="8365"/>
                    <a:pt x="5740" y="8350"/>
                    <a:pt x="5888" y="8319"/>
                  </a:cubicBezTo>
                  <a:cubicBezTo>
                    <a:pt x="5906" y="8498"/>
                    <a:pt x="5942" y="8676"/>
                    <a:pt x="6013" y="8837"/>
                  </a:cubicBezTo>
                  <a:cubicBezTo>
                    <a:pt x="6334" y="9622"/>
                    <a:pt x="6334" y="9568"/>
                    <a:pt x="6352" y="9639"/>
                  </a:cubicBezTo>
                  <a:cubicBezTo>
                    <a:pt x="6209" y="9693"/>
                    <a:pt x="6138" y="9818"/>
                    <a:pt x="6138" y="9978"/>
                  </a:cubicBezTo>
                  <a:lnTo>
                    <a:pt x="6138" y="10210"/>
                  </a:lnTo>
                  <a:cubicBezTo>
                    <a:pt x="6138" y="10425"/>
                    <a:pt x="6299" y="10603"/>
                    <a:pt x="6513" y="10603"/>
                  </a:cubicBezTo>
                  <a:lnTo>
                    <a:pt x="8886" y="10603"/>
                  </a:lnTo>
                  <a:cubicBezTo>
                    <a:pt x="9082" y="10603"/>
                    <a:pt x="9260" y="10425"/>
                    <a:pt x="9260" y="10210"/>
                  </a:cubicBezTo>
                  <a:lnTo>
                    <a:pt x="9260" y="9978"/>
                  </a:lnTo>
                  <a:cubicBezTo>
                    <a:pt x="9260" y="9836"/>
                    <a:pt x="9189" y="9711"/>
                    <a:pt x="9082" y="9657"/>
                  </a:cubicBezTo>
                  <a:cubicBezTo>
                    <a:pt x="9118" y="9568"/>
                    <a:pt x="9153" y="9497"/>
                    <a:pt x="9207" y="9443"/>
                  </a:cubicBezTo>
                  <a:cubicBezTo>
                    <a:pt x="9492" y="9051"/>
                    <a:pt x="9671" y="8587"/>
                    <a:pt x="9689" y="8123"/>
                  </a:cubicBezTo>
                  <a:cubicBezTo>
                    <a:pt x="10402" y="8123"/>
                    <a:pt x="10848" y="7730"/>
                    <a:pt x="10848" y="7142"/>
                  </a:cubicBezTo>
                  <a:lnTo>
                    <a:pt x="10848" y="1628"/>
                  </a:lnTo>
                  <a:cubicBezTo>
                    <a:pt x="10848" y="1200"/>
                    <a:pt x="10616" y="879"/>
                    <a:pt x="10170" y="736"/>
                  </a:cubicBezTo>
                  <a:lnTo>
                    <a:pt x="10170" y="558"/>
                  </a:lnTo>
                  <a:cubicBezTo>
                    <a:pt x="10170" y="308"/>
                    <a:pt x="9974" y="94"/>
                    <a:pt x="9724" y="58"/>
                  </a:cubicBezTo>
                  <a:cubicBezTo>
                    <a:pt x="9224" y="17"/>
                    <a:pt x="8765" y="0"/>
                    <a:pt x="8349" y="0"/>
                  </a:cubicBezTo>
                  <a:cubicBezTo>
                    <a:pt x="6775" y="0"/>
                    <a:pt x="5806" y="241"/>
                    <a:pt x="5496" y="326"/>
                  </a:cubicBezTo>
                  <a:cubicBezTo>
                    <a:pt x="5478" y="335"/>
                    <a:pt x="5455" y="339"/>
                    <a:pt x="5433" y="339"/>
                  </a:cubicBezTo>
                  <a:cubicBezTo>
                    <a:pt x="5411" y="339"/>
                    <a:pt x="5389" y="335"/>
                    <a:pt x="5371" y="326"/>
                  </a:cubicBezTo>
                  <a:cubicBezTo>
                    <a:pt x="5060" y="241"/>
                    <a:pt x="4080" y="0"/>
                    <a:pt x="2510" y="0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0" name="Google Shape;1750;p36"/>
          <p:cNvGrpSpPr/>
          <p:nvPr/>
        </p:nvGrpSpPr>
        <p:grpSpPr>
          <a:xfrm rot="-558296">
            <a:off x="6753949" y="2498652"/>
            <a:ext cx="607243" cy="607214"/>
            <a:chOff x="2209969" y="1976607"/>
            <a:chExt cx="295825" cy="295825"/>
          </a:xfrm>
        </p:grpSpPr>
        <p:sp>
          <p:nvSpPr>
            <p:cNvPr id="1751" name="Google Shape;1751;p36"/>
            <p:cNvSpPr/>
            <p:nvPr/>
          </p:nvSpPr>
          <p:spPr>
            <a:xfrm>
              <a:off x="2234292" y="2192129"/>
              <a:ext cx="18515" cy="75449"/>
            </a:xfrm>
            <a:custGeom>
              <a:avLst/>
              <a:gdLst/>
              <a:ahLst/>
              <a:cxnLst/>
              <a:rect l="l" t="t" r="r" b="b"/>
              <a:pathLst>
                <a:path w="679" h="2767" extrusionOk="0">
                  <a:moveTo>
                    <a:pt x="1" y="1"/>
                  </a:moveTo>
                  <a:lnTo>
                    <a:pt x="1" y="2606"/>
                  </a:lnTo>
                  <a:cubicBezTo>
                    <a:pt x="1" y="2695"/>
                    <a:pt x="72" y="2766"/>
                    <a:pt x="161" y="2766"/>
                  </a:cubicBezTo>
                  <a:lnTo>
                    <a:pt x="518" y="2766"/>
                  </a:lnTo>
                  <a:cubicBezTo>
                    <a:pt x="607" y="2766"/>
                    <a:pt x="679" y="2695"/>
                    <a:pt x="679" y="2606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rgbClr val="C1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6"/>
            <p:cNvSpPr/>
            <p:nvPr/>
          </p:nvSpPr>
          <p:spPr>
            <a:xfrm>
              <a:off x="2462957" y="2192129"/>
              <a:ext cx="18515" cy="75449"/>
            </a:xfrm>
            <a:custGeom>
              <a:avLst/>
              <a:gdLst/>
              <a:ahLst/>
              <a:cxnLst/>
              <a:rect l="l" t="t" r="r" b="b"/>
              <a:pathLst>
                <a:path w="679" h="2767" extrusionOk="0">
                  <a:moveTo>
                    <a:pt x="1" y="1"/>
                  </a:moveTo>
                  <a:lnTo>
                    <a:pt x="1" y="2606"/>
                  </a:lnTo>
                  <a:cubicBezTo>
                    <a:pt x="1" y="2695"/>
                    <a:pt x="72" y="2766"/>
                    <a:pt x="161" y="2766"/>
                  </a:cubicBezTo>
                  <a:lnTo>
                    <a:pt x="518" y="2766"/>
                  </a:lnTo>
                  <a:cubicBezTo>
                    <a:pt x="607" y="2766"/>
                    <a:pt x="679" y="2695"/>
                    <a:pt x="679" y="2606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rgbClr val="C1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6"/>
            <p:cNvSpPr/>
            <p:nvPr/>
          </p:nvSpPr>
          <p:spPr>
            <a:xfrm>
              <a:off x="2299979" y="2120143"/>
              <a:ext cx="41392" cy="44282"/>
            </a:xfrm>
            <a:custGeom>
              <a:avLst/>
              <a:gdLst/>
              <a:ahLst/>
              <a:cxnLst/>
              <a:rect l="l" t="t" r="r" b="b"/>
              <a:pathLst>
                <a:path w="1518" h="1624" extrusionOk="0">
                  <a:moveTo>
                    <a:pt x="215" y="0"/>
                  </a:moveTo>
                  <a:lnTo>
                    <a:pt x="1" y="1624"/>
                  </a:lnTo>
                  <a:lnTo>
                    <a:pt x="1517" y="1624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rgbClr val="C1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2278574" y="2156136"/>
              <a:ext cx="84693" cy="21432"/>
            </a:xfrm>
            <a:custGeom>
              <a:avLst/>
              <a:gdLst/>
              <a:ahLst/>
              <a:cxnLst/>
              <a:rect l="l" t="t" r="r" b="b"/>
              <a:pathLst>
                <a:path w="3106" h="786" extrusionOk="0">
                  <a:moveTo>
                    <a:pt x="554" y="0"/>
                  </a:moveTo>
                  <a:cubicBezTo>
                    <a:pt x="250" y="0"/>
                    <a:pt x="0" y="250"/>
                    <a:pt x="0" y="554"/>
                  </a:cubicBezTo>
                  <a:cubicBezTo>
                    <a:pt x="0" y="679"/>
                    <a:pt x="108" y="786"/>
                    <a:pt x="232" y="786"/>
                  </a:cubicBezTo>
                  <a:lnTo>
                    <a:pt x="2855" y="786"/>
                  </a:lnTo>
                  <a:cubicBezTo>
                    <a:pt x="2998" y="786"/>
                    <a:pt x="3105" y="679"/>
                    <a:pt x="3105" y="554"/>
                  </a:cubicBezTo>
                  <a:cubicBezTo>
                    <a:pt x="3105" y="250"/>
                    <a:pt x="2855" y="0"/>
                    <a:pt x="2552" y="0"/>
                  </a:cubicBezTo>
                  <a:close/>
                </a:path>
              </a:pathLst>
            </a:custGeom>
            <a:solidFill>
              <a:srgbClr val="FF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6"/>
            <p:cNvSpPr/>
            <p:nvPr/>
          </p:nvSpPr>
          <p:spPr>
            <a:xfrm>
              <a:off x="2310695" y="2156136"/>
              <a:ext cx="52572" cy="21432"/>
            </a:xfrm>
            <a:custGeom>
              <a:avLst/>
              <a:gdLst/>
              <a:ahLst/>
              <a:cxnLst/>
              <a:rect l="l" t="t" r="r" b="b"/>
              <a:pathLst>
                <a:path w="1928" h="786" extrusionOk="0">
                  <a:moveTo>
                    <a:pt x="0" y="0"/>
                  </a:moveTo>
                  <a:cubicBezTo>
                    <a:pt x="303" y="0"/>
                    <a:pt x="553" y="250"/>
                    <a:pt x="553" y="554"/>
                  </a:cubicBezTo>
                  <a:cubicBezTo>
                    <a:pt x="553" y="679"/>
                    <a:pt x="446" y="786"/>
                    <a:pt x="321" y="786"/>
                  </a:cubicBezTo>
                  <a:lnTo>
                    <a:pt x="1695" y="786"/>
                  </a:lnTo>
                  <a:cubicBezTo>
                    <a:pt x="1820" y="786"/>
                    <a:pt x="1927" y="679"/>
                    <a:pt x="1927" y="554"/>
                  </a:cubicBezTo>
                  <a:cubicBezTo>
                    <a:pt x="1927" y="250"/>
                    <a:pt x="1677" y="0"/>
                    <a:pt x="1374" y="0"/>
                  </a:cubicBezTo>
                  <a:close/>
                </a:path>
              </a:pathLst>
            </a:custGeom>
            <a:solidFill>
              <a:srgbClr val="E0D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6"/>
            <p:cNvSpPr/>
            <p:nvPr/>
          </p:nvSpPr>
          <p:spPr>
            <a:xfrm>
              <a:off x="2214850" y="1980506"/>
              <a:ext cx="216531" cy="155234"/>
            </a:xfrm>
            <a:custGeom>
              <a:avLst/>
              <a:gdLst/>
              <a:ahLst/>
              <a:cxnLst/>
              <a:rect l="l" t="t" r="r" b="b"/>
              <a:pathLst>
                <a:path w="7941" h="5693" extrusionOk="0">
                  <a:moveTo>
                    <a:pt x="518" y="0"/>
                  </a:moveTo>
                  <a:cubicBezTo>
                    <a:pt x="232" y="0"/>
                    <a:pt x="0" y="232"/>
                    <a:pt x="0" y="518"/>
                  </a:cubicBezTo>
                  <a:lnTo>
                    <a:pt x="0" y="5175"/>
                  </a:lnTo>
                  <a:cubicBezTo>
                    <a:pt x="0" y="5460"/>
                    <a:pt x="232" y="5692"/>
                    <a:pt x="518" y="5692"/>
                  </a:cubicBezTo>
                  <a:lnTo>
                    <a:pt x="7423" y="5692"/>
                  </a:lnTo>
                  <a:cubicBezTo>
                    <a:pt x="7708" y="5692"/>
                    <a:pt x="7940" y="5460"/>
                    <a:pt x="7940" y="5175"/>
                  </a:cubicBezTo>
                  <a:lnTo>
                    <a:pt x="7940" y="518"/>
                  </a:lnTo>
                  <a:cubicBezTo>
                    <a:pt x="7940" y="232"/>
                    <a:pt x="7708" y="0"/>
                    <a:pt x="7423" y="0"/>
                  </a:cubicBezTo>
                  <a:close/>
                </a:path>
              </a:pathLst>
            </a:custGeom>
            <a:solidFill>
              <a:srgbClr val="9C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6"/>
            <p:cNvSpPr/>
            <p:nvPr/>
          </p:nvSpPr>
          <p:spPr>
            <a:xfrm>
              <a:off x="2214850" y="2109918"/>
              <a:ext cx="216531" cy="25822"/>
            </a:xfrm>
            <a:custGeom>
              <a:avLst/>
              <a:gdLst/>
              <a:ahLst/>
              <a:cxnLst/>
              <a:rect l="l" t="t" r="r" b="b"/>
              <a:pathLst>
                <a:path w="7941" h="947" extrusionOk="0">
                  <a:moveTo>
                    <a:pt x="0" y="0"/>
                  </a:moveTo>
                  <a:lnTo>
                    <a:pt x="0" y="429"/>
                  </a:lnTo>
                  <a:cubicBezTo>
                    <a:pt x="0" y="714"/>
                    <a:pt x="232" y="946"/>
                    <a:pt x="518" y="946"/>
                  </a:cubicBezTo>
                  <a:lnTo>
                    <a:pt x="7423" y="946"/>
                  </a:lnTo>
                  <a:cubicBezTo>
                    <a:pt x="7708" y="946"/>
                    <a:pt x="7940" y="714"/>
                    <a:pt x="7940" y="429"/>
                  </a:cubicBezTo>
                  <a:lnTo>
                    <a:pt x="7940" y="0"/>
                  </a:lnTo>
                  <a:close/>
                </a:path>
              </a:pathLst>
            </a:custGeom>
            <a:solidFill>
              <a:srgbClr val="FFF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6"/>
            <p:cNvSpPr/>
            <p:nvPr/>
          </p:nvSpPr>
          <p:spPr>
            <a:xfrm>
              <a:off x="2378810" y="2109918"/>
              <a:ext cx="52572" cy="25822"/>
            </a:xfrm>
            <a:custGeom>
              <a:avLst/>
              <a:gdLst/>
              <a:ahLst/>
              <a:cxnLst/>
              <a:rect l="l" t="t" r="r" b="b"/>
              <a:pathLst>
                <a:path w="1928" h="947" extrusionOk="0">
                  <a:moveTo>
                    <a:pt x="535" y="0"/>
                  </a:moveTo>
                  <a:lnTo>
                    <a:pt x="535" y="411"/>
                  </a:lnTo>
                  <a:cubicBezTo>
                    <a:pt x="535" y="696"/>
                    <a:pt x="303" y="946"/>
                    <a:pt x="0" y="946"/>
                  </a:cubicBezTo>
                  <a:lnTo>
                    <a:pt x="1410" y="946"/>
                  </a:lnTo>
                  <a:cubicBezTo>
                    <a:pt x="1695" y="946"/>
                    <a:pt x="1927" y="714"/>
                    <a:pt x="1927" y="429"/>
                  </a:cubicBezTo>
                  <a:lnTo>
                    <a:pt x="1927" y="0"/>
                  </a:lnTo>
                  <a:close/>
                </a:path>
              </a:pathLst>
            </a:custGeom>
            <a:solidFill>
              <a:srgbClr val="E0D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6"/>
            <p:cNvSpPr/>
            <p:nvPr/>
          </p:nvSpPr>
          <p:spPr>
            <a:xfrm>
              <a:off x="2481445" y="2086086"/>
              <a:ext cx="19987" cy="19960"/>
            </a:xfrm>
            <a:custGeom>
              <a:avLst/>
              <a:gdLst/>
              <a:ahLst/>
              <a:cxnLst/>
              <a:rect l="l" t="t" r="r" b="b"/>
              <a:pathLst>
                <a:path w="733" h="732" extrusionOk="0">
                  <a:moveTo>
                    <a:pt x="358" y="0"/>
                  </a:moveTo>
                  <a:cubicBezTo>
                    <a:pt x="161" y="0"/>
                    <a:pt x="1" y="161"/>
                    <a:pt x="1" y="375"/>
                  </a:cubicBezTo>
                  <a:cubicBezTo>
                    <a:pt x="1" y="571"/>
                    <a:pt x="161" y="732"/>
                    <a:pt x="358" y="732"/>
                  </a:cubicBezTo>
                  <a:cubicBezTo>
                    <a:pt x="572" y="732"/>
                    <a:pt x="732" y="571"/>
                    <a:pt x="732" y="375"/>
                  </a:cubicBezTo>
                  <a:cubicBezTo>
                    <a:pt x="732" y="161"/>
                    <a:pt x="572" y="0"/>
                    <a:pt x="358" y="0"/>
                  </a:cubicBez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6"/>
            <p:cNvSpPr/>
            <p:nvPr/>
          </p:nvSpPr>
          <p:spPr>
            <a:xfrm>
              <a:off x="2415784" y="2032669"/>
              <a:ext cx="49654" cy="41747"/>
            </a:xfrm>
            <a:custGeom>
              <a:avLst/>
              <a:gdLst/>
              <a:ahLst/>
              <a:cxnLst/>
              <a:rect l="l" t="t" r="r" b="b"/>
              <a:pathLst>
                <a:path w="1821" h="1531" extrusionOk="0">
                  <a:moveTo>
                    <a:pt x="1243" y="1"/>
                  </a:moveTo>
                  <a:cubicBezTo>
                    <a:pt x="1173" y="1"/>
                    <a:pt x="1101" y="17"/>
                    <a:pt x="1035" y="50"/>
                  </a:cubicBezTo>
                  <a:lnTo>
                    <a:pt x="0" y="621"/>
                  </a:lnTo>
                  <a:lnTo>
                    <a:pt x="500" y="1531"/>
                  </a:lnTo>
                  <a:lnTo>
                    <a:pt x="1535" y="960"/>
                  </a:lnTo>
                  <a:cubicBezTo>
                    <a:pt x="1749" y="853"/>
                    <a:pt x="1820" y="585"/>
                    <a:pt x="1713" y="371"/>
                  </a:cubicBezTo>
                  <a:lnTo>
                    <a:pt x="1624" y="228"/>
                  </a:lnTo>
                  <a:cubicBezTo>
                    <a:pt x="1550" y="81"/>
                    <a:pt x="1399" y="1"/>
                    <a:pt x="1243" y="1"/>
                  </a:cubicBez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6"/>
            <p:cNvSpPr/>
            <p:nvPr/>
          </p:nvSpPr>
          <p:spPr>
            <a:xfrm>
              <a:off x="2399724" y="2035859"/>
              <a:ext cx="47691" cy="55408"/>
            </a:xfrm>
            <a:custGeom>
              <a:avLst/>
              <a:gdLst/>
              <a:ahLst/>
              <a:cxnLst/>
              <a:rect l="l" t="t" r="r" b="b"/>
              <a:pathLst>
                <a:path w="1749" h="2032" extrusionOk="0">
                  <a:moveTo>
                    <a:pt x="508" y="0"/>
                  </a:moveTo>
                  <a:cubicBezTo>
                    <a:pt x="361" y="0"/>
                    <a:pt x="213" y="30"/>
                    <a:pt x="72" y="94"/>
                  </a:cubicBezTo>
                  <a:cubicBezTo>
                    <a:pt x="18" y="111"/>
                    <a:pt x="0" y="183"/>
                    <a:pt x="18" y="236"/>
                  </a:cubicBezTo>
                  <a:lnTo>
                    <a:pt x="999" y="1985"/>
                  </a:lnTo>
                  <a:cubicBezTo>
                    <a:pt x="1011" y="2019"/>
                    <a:pt x="1044" y="2031"/>
                    <a:pt x="1080" y="2031"/>
                  </a:cubicBezTo>
                  <a:cubicBezTo>
                    <a:pt x="1101" y="2031"/>
                    <a:pt x="1123" y="2027"/>
                    <a:pt x="1142" y="2021"/>
                  </a:cubicBezTo>
                  <a:cubicBezTo>
                    <a:pt x="1588" y="1699"/>
                    <a:pt x="1749" y="1075"/>
                    <a:pt x="1481" y="575"/>
                  </a:cubicBezTo>
                  <a:cubicBezTo>
                    <a:pt x="1274" y="212"/>
                    <a:pt x="897" y="0"/>
                    <a:pt x="508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2438144" y="2160990"/>
              <a:ext cx="48209" cy="17069"/>
            </a:xfrm>
            <a:custGeom>
              <a:avLst/>
              <a:gdLst/>
              <a:ahLst/>
              <a:cxnLst/>
              <a:rect l="l" t="t" r="r" b="b"/>
              <a:pathLst>
                <a:path w="1768" h="626" extrusionOk="0"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lnTo>
                    <a:pt x="1" y="625"/>
                  </a:lnTo>
                  <a:lnTo>
                    <a:pt x="1767" y="625"/>
                  </a:lnTo>
                  <a:lnTo>
                    <a:pt x="1767" y="393"/>
                  </a:lnTo>
                  <a:cubicBezTo>
                    <a:pt x="1767" y="179"/>
                    <a:pt x="1589" y="1"/>
                    <a:pt x="1357" y="1"/>
                  </a:cubicBez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2214359" y="2177541"/>
              <a:ext cx="287072" cy="23368"/>
            </a:xfrm>
            <a:custGeom>
              <a:avLst/>
              <a:gdLst/>
              <a:ahLst/>
              <a:cxnLst/>
              <a:rect l="l" t="t" r="r" b="b"/>
              <a:pathLst>
                <a:path w="10528" h="857" extrusionOk="0">
                  <a:moveTo>
                    <a:pt x="197" y="1"/>
                  </a:moveTo>
                  <a:cubicBezTo>
                    <a:pt x="89" y="1"/>
                    <a:pt x="0" y="90"/>
                    <a:pt x="0" y="197"/>
                  </a:cubicBezTo>
                  <a:lnTo>
                    <a:pt x="0" y="643"/>
                  </a:lnTo>
                  <a:cubicBezTo>
                    <a:pt x="0" y="768"/>
                    <a:pt x="89" y="857"/>
                    <a:pt x="197" y="857"/>
                  </a:cubicBezTo>
                  <a:lnTo>
                    <a:pt x="10313" y="857"/>
                  </a:lnTo>
                  <a:cubicBezTo>
                    <a:pt x="10438" y="857"/>
                    <a:pt x="10527" y="768"/>
                    <a:pt x="10527" y="643"/>
                  </a:cubicBezTo>
                  <a:lnTo>
                    <a:pt x="10527" y="197"/>
                  </a:lnTo>
                  <a:cubicBezTo>
                    <a:pt x="10527" y="90"/>
                    <a:pt x="10438" y="1"/>
                    <a:pt x="10313" y="1"/>
                  </a:cubicBezTo>
                  <a:close/>
                </a:path>
              </a:pathLst>
            </a:custGeom>
            <a:solidFill>
              <a:srgbClr val="B5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2458104" y="2177541"/>
              <a:ext cx="43328" cy="23368"/>
            </a:xfrm>
            <a:custGeom>
              <a:avLst/>
              <a:gdLst/>
              <a:ahLst/>
              <a:cxnLst/>
              <a:rect l="l" t="t" r="r" b="b"/>
              <a:pathLst>
                <a:path w="1589" h="857" extrusionOk="0">
                  <a:moveTo>
                    <a:pt x="0" y="1"/>
                  </a:moveTo>
                  <a:cubicBezTo>
                    <a:pt x="125" y="1"/>
                    <a:pt x="215" y="90"/>
                    <a:pt x="215" y="197"/>
                  </a:cubicBezTo>
                  <a:lnTo>
                    <a:pt x="215" y="661"/>
                  </a:lnTo>
                  <a:cubicBezTo>
                    <a:pt x="215" y="768"/>
                    <a:pt x="125" y="857"/>
                    <a:pt x="0" y="857"/>
                  </a:cubicBezTo>
                  <a:lnTo>
                    <a:pt x="1374" y="857"/>
                  </a:lnTo>
                  <a:cubicBezTo>
                    <a:pt x="1499" y="857"/>
                    <a:pt x="1588" y="768"/>
                    <a:pt x="1588" y="643"/>
                  </a:cubicBezTo>
                  <a:lnTo>
                    <a:pt x="1588" y="197"/>
                  </a:lnTo>
                  <a:cubicBezTo>
                    <a:pt x="1588" y="90"/>
                    <a:pt x="1499" y="1"/>
                    <a:pt x="1374" y="1"/>
                  </a:cubicBezTo>
                  <a:close/>
                </a:path>
              </a:pathLst>
            </a:custGeom>
            <a:solidFill>
              <a:srgbClr val="F1C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2209969" y="1976607"/>
              <a:ext cx="295825" cy="295825"/>
            </a:xfrm>
            <a:custGeom>
              <a:avLst/>
              <a:gdLst/>
              <a:ahLst/>
              <a:cxnLst/>
              <a:rect l="l" t="t" r="r" b="b"/>
              <a:pathLst>
                <a:path w="10849" h="10849" extrusionOk="0">
                  <a:moveTo>
                    <a:pt x="8787" y="2217"/>
                  </a:moveTo>
                  <a:cubicBezTo>
                    <a:pt x="8887" y="2217"/>
                    <a:pt x="8979" y="2269"/>
                    <a:pt x="9029" y="2356"/>
                  </a:cubicBezTo>
                  <a:lnTo>
                    <a:pt x="9118" y="2516"/>
                  </a:lnTo>
                  <a:cubicBezTo>
                    <a:pt x="9190" y="2641"/>
                    <a:pt x="9136" y="2802"/>
                    <a:pt x="9011" y="2873"/>
                  </a:cubicBezTo>
                  <a:lnTo>
                    <a:pt x="8708" y="3052"/>
                  </a:lnTo>
                  <a:cubicBezTo>
                    <a:pt x="8690" y="2909"/>
                    <a:pt x="8636" y="2784"/>
                    <a:pt x="8565" y="2659"/>
                  </a:cubicBezTo>
                  <a:cubicBezTo>
                    <a:pt x="8512" y="2570"/>
                    <a:pt x="8458" y="2481"/>
                    <a:pt x="8387" y="2409"/>
                  </a:cubicBezTo>
                  <a:lnTo>
                    <a:pt x="8654" y="2249"/>
                  </a:lnTo>
                  <a:cubicBezTo>
                    <a:pt x="8698" y="2227"/>
                    <a:pt x="8743" y="2217"/>
                    <a:pt x="8787" y="2217"/>
                  </a:cubicBezTo>
                  <a:close/>
                  <a:moveTo>
                    <a:pt x="7485" y="2333"/>
                  </a:moveTo>
                  <a:cubicBezTo>
                    <a:pt x="7816" y="2333"/>
                    <a:pt x="8123" y="2510"/>
                    <a:pt x="8297" y="2820"/>
                  </a:cubicBezTo>
                  <a:cubicBezTo>
                    <a:pt x="8512" y="3230"/>
                    <a:pt x="8422" y="3730"/>
                    <a:pt x="8066" y="4015"/>
                  </a:cubicBezTo>
                  <a:lnTo>
                    <a:pt x="7156" y="2391"/>
                  </a:lnTo>
                  <a:cubicBezTo>
                    <a:pt x="7265" y="2352"/>
                    <a:pt x="7376" y="2333"/>
                    <a:pt x="7485" y="2333"/>
                  </a:cubicBezTo>
                  <a:close/>
                  <a:moveTo>
                    <a:pt x="10314" y="4176"/>
                  </a:moveTo>
                  <a:cubicBezTo>
                    <a:pt x="10439" y="4176"/>
                    <a:pt x="10528" y="4265"/>
                    <a:pt x="10528" y="4390"/>
                  </a:cubicBezTo>
                  <a:cubicBezTo>
                    <a:pt x="10528" y="4497"/>
                    <a:pt x="10439" y="4586"/>
                    <a:pt x="10314" y="4586"/>
                  </a:cubicBezTo>
                  <a:cubicBezTo>
                    <a:pt x="10207" y="4586"/>
                    <a:pt x="10117" y="4497"/>
                    <a:pt x="10117" y="4390"/>
                  </a:cubicBezTo>
                  <a:cubicBezTo>
                    <a:pt x="10117" y="4265"/>
                    <a:pt x="10207" y="4176"/>
                    <a:pt x="10314" y="4176"/>
                  </a:cubicBezTo>
                  <a:close/>
                  <a:moveTo>
                    <a:pt x="7958" y="5068"/>
                  </a:moveTo>
                  <a:lnTo>
                    <a:pt x="7958" y="5318"/>
                  </a:lnTo>
                  <a:cubicBezTo>
                    <a:pt x="7958" y="5514"/>
                    <a:pt x="7798" y="5675"/>
                    <a:pt x="7584" y="5675"/>
                  </a:cubicBezTo>
                  <a:lnTo>
                    <a:pt x="679" y="5675"/>
                  </a:lnTo>
                  <a:cubicBezTo>
                    <a:pt x="482" y="5675"/>
                    <a:pt x="322" y="5514"/>
                    <a:pt x="322" y="5318"/>
                  </a:cubicBezTo>
                  <a:lnTo>
                    <a:pt x="322" y="5068"/>
                  </a:lnTo>
                  <a:close/>
                  <a:moveTo>
                    <a:pt x="4533" y="5996"/>
                  </a:moveTo>
                  <a:lnTo>
                    <a:pt x="4586" y="6424"/>
                  </a:lnTo>
                  <a:lnTo>
                    <a:pt x="3551" y="6424"/>
                  </a:lnTo>
                  <a:lnTo>
                    <a:pt x="3605" y="5996"/>
                  </a:lnTo>
                  <a:close/>
                  <a:moveTo>
                    <a:pt x="5068" y="6745"/>
                  </a:moveTo>
                  <a:cubicBezTo>
                    <a:pt x="5282" y="6745"/>
                    <a:pt x="5443" y="6906"/>
                    <a:pt x="5443" y="7120"/>
                  </a:cubicBezTo>
                  <a:cubicBezTo>
                    <a:pt x="5443" y="7173"/>
                    <a:pt x="5407" y="7209"/>
                    <a:pt x="5371" y="7209"/>
                  </a:cubicBezTo>
                  <a:lnTo>
                    <a:pt x="2766" y="7209"/>
                  </a:lnTo>
                  <a:cubicBezTo>
                    <a:pt x="2713" y="7209"/>
                    <a:pt x="2677" y="7173"/>
                    <a:pt x="2677" y="7120"/>
                  </a:cubicBezTo>
                  <a:cubicBezTo>
                    <a:pt x="2695" y="6906"/>
                    <a:pt x="2855" y="6745"/>
                    <a:pt x="3070" y="6745"/>
                  </a:cubicBezTo>
                  <a:close/>
                  <a:moveTo>
                    <a:pt x="9725" y="6923"/>
                  </a:moveTo>
                  <a:cubicBezTo>
                    <a:pt x="9850" y="6923"/>
                    <a:pt x="9957" y="7031"/>
                    <a:pt x="9957" y="7173"/>
                  </a:cubicBezTo>
                  <a:lnTo>
                    <a:pt x="9957" y="7209"/>
                  </a:lnTo>
                  <a:lnTo>
                    <a:pt x="8529" y="7209"/>
                  </a:lnTo>
                  <a:lnTo>
                    <a:pt x="8529" y="7173"/>
                  </a:lnTo>
                  <a:cubicBezTo>
                    <a:pt x="8529" y="7031"/>
                    <a:pt x="8636" y="6923"/>
                    <a:pt x="8761" y="6923"/>
                  </a:cubicBezTo>
                  <a:close/>
                  <a:moveTo>
                    <a:pt x="10492" y="7530"/>
                  </a:moveTo>
                  <a:cubicBezTo>
                    <a:pt x="10510" y="7530"/>
                    <a:pt x="10528" y="7548"/>
                    <a:pt x="10528" y="7566"/>
                  </a:cubicBezTo>
                  <a:lnTo>
                    <a:pt x="10528" y="8012"/>
                  </a:lnTo>
                  <a:cubicBezTo>
                    <a:pt x="10528" y="8030"/>
                    <a:pt x="10510" y="8048"/>
                    <a:pt x="10492" y="8048"/>
                  </a:cubicBezTo>
                  <a:lnTo>
                    <a:pt x="375" y="8048"/>
                  </a:lnTo>
                  <a:cubicBezTo>
                    <a:pt x="340" y="8048"/>
                    <a:pt x="322" y="8030"/>
                    <a:pt x="322" y="8012"/>
                  </a:cubicBezTo>
                  <a:lnTo>
                    <a:pt x="322" y="7566"/>
                  </a:lnTo>
                  <a:cubicBezTo>
                    <a:pt x="322" y="7548"/>
                    <a:pt x="340" y="7530"/>
                    <a:pt x="375" y="7530"/>
                  </a:cubicBezTo>
                  <a:close/>
                  <a:moveTo>
                    <a:pt x="1428" y="8387"/>
                  </a:moveTo>
                  <a:lnTo>
                    <a:pt x="1428" y="10528"/>
                  </a:lnTo>
                  <a:lnTo>
                    <a:pt x="1071" y="10528"/>
                  </a:lnTo>
                  <a:lnTo>
                    <a:pt x="1071" y="8387"/>
                  </a:lnTo>
                  <a:close/>
                  <a:moveTo>
                    <a:pt x="9796" y="8387"/>
                  </a:moveTo>
                  <a:lnTo>
                    <a:pt x="9796" y="10528"/>
                  </a:lnTo>
                  <a:lnTo>
                    <a:pt x="9439" y="10528"/>
                  </a:lnTo>
                  <a:lnTo>
                    <a:pt x="9439" y="8387"/>
                  </a:lnTo>
                  <a:close/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5318"/>
                  </a:lnTo>
                  <a:cubicBezTo>
                    <a:pt x="1" y="5692"/>
                    <a:pt x="304" y="5996"/>
                    <a:pt x="679" y="5996"/>
                  </a:cubicBezTo>
                  <a:lnTo>
                    <a:pt x="3230" y="5996"/>
                  </a:lnTo>
                  <a:lnTo>
                    <a:pt x="3177" y="6424"/>
                  </a:lnTo>
                  <a:lnTo>
                    <a:pt x="3052" y="6424"/>
                  </a:lnTo>
                  <a:cubicBezTo>
                    <a:pt x="2659" y="6424"/>
                    <a:pt x="2356" y="6745"/>
                    <a:pt x="2356" y="7120"/>
                  </a:cubicBezTo>
                  <a:cubicBezTo>
                    <a:pt x="2356" y="7155"/>
                    <a:pt x="2356" y="7173"/>
                    <a:pt x="2356" y="7209"/>
                  </a:cubicBezTo>
                  <a:lnTo>
                    <a:pt x="375" y="7209"/>
                  </a:lnTo>
                  <a:cubicBezTo>
                    <a:pt x="161" y="7209"/>
                    <a:pt x="1" y="7370"/>
                    <a:pt x="1" y="7566"/>
                  </a:cubicBezTo>
                  <a:lnTo>
                    <a:pt x="1" y="8012"/>
                  </a:lnTo>
                  <a:cubicBezTo>
                    <a:pt x="1" y="8208"/>
                    <a:pt x="161" y="8369"/>
                    <a:pt x="375" y="8369"/>
                  </a:cubicBezTo>
                  <a:lnTo>
                    <a:pt x="750" y="8369"/>
                  </a:lnTo>
                  <a:lnTo>
                    <a:pt x="750" y="10528"/>
                  </a:lnTo>
                  <a:cubicBezTo>
                    <a:pt x="750" y="10706"/>
                    <a:pt x="893" y="10849"/>
                    <a:pt x="1071" y="10849"/>
                  </a:cubicBezTo>
                  <a:lnTo>
                    <a:pt x="1428" y="10849"/>
                  </a:lnTo>
                  <a:cubicBezTo>
                    <a:pt x="1606" y="10849"/>
                    <a:pt x="1749" y="10706"/>
                    <a:pt x="1749" y="10528"/>
                  </a:cubicBezTo>
                  <a:lnTo>
                    <a:pt x="1749" y="8369"/>
                  </a:lnTo>
                  <a:lnTo>
                    <a:pt x="9118" y="8369"/>
                  </a:lnTo>
                  <a:lnTo>
                    <a:pt x="9118" y="10528"/>
                  </a:lnTo>
                  <a:cubicBezTo>
                    <a:pt x="9118" y="10706"/>
                    <a:pt x="9261" y="10849"/>
                    <a:pt x="9439" y="10849"/>
                  </a:cubicBezTo>
                  <a:lnTo>
                    <a:pt x="9796" y="10849"/>
                  </a:lnTo>
                  <a:cubicBezTo>
                    <a:pt x="9975" y="10849"/>
                    <a:pt x="10117" y="10706"/>
                    <a:pt x="10117" y="10528"/>
                  </a:cubicBezTo>
                  <a:lnTo>
                    <a:pt x="10117" y="8369"/>
                  </a:lnTo>
                  <a:lnTo>
                    <a:pt x="10492" y="8369"/>
                  </a:lnTo>
                  <a:cubicBezTo>
                    <a:pt x="10688" y="8369"/>
                    <a:pt x="10849" y="8208"/>
                    <a:pt x="10849" y="8012"/>
                  </a:cubicBezTo>
                  <a:lnTo>
                    <a:pt x="10849" y="7566"/>
                  </a:lnTo>
                  <a:cubicBezTo>
                    <a:pt x="10849" y="7370"/>
                    <a:pt x="10688" y="7209"/>
                    <a:pt x="10492" y="7209"/>
                  </a:cubicBezTo>
                  <a:lnTo>
                    <a:pt x="10278" y="7209"/>
                  </a:lnTo>
                  <a:lnTo>
                    <a:pt x="10278" y="7173"/>
                  </a:lnTo>
                  <a:cubicBezTo>
                    <a:pt x="10278" y="6852"/>
                    <a:pt x="10028" y="6602"/>
                    <a:pt x="9725" y="6602"/>
                  </a:cubicBezTo>
                  <a:lnTo>
                    <a:pt x="9689" y="6602"/>
                  </a:lnTo>
                  <a:lnTo>
                    <a:pt x="10296" y="4907"/>
                  </a:lnTo>
                  <a:lnTo>
                    <a:pt x="10314" y="4907"/>
                  </a:lnTo>
                  <a:cubicBezTo>
                    <a:pt x="10617" y="4907"/>
                    <a:pt x="10849" y="4675"/>
                    <a:pt x="10849" y="4390"/>
                  </a:cubicBezTo>
                  <a:cubicBezTo>
                    <a:pt x="10849" y="4087"/>
                    <a:pt x="10617" y="3855"/>
                    <a:pt x="10314" y="3855"/>
                  </a:cubicBezTo>
                  <a:cubicBezTo>
                    <a:pt x="10224" y="3855"/>
                    <a:pt x="10135" y="3872"/>
                    <a:pt x="10046" y="3926"/>
                  </a:cubicBezTo>
                  <a:lnTo>
                    <a:pt x="9190" y="3141"/>
                  </a:lnTo>
                  <a:cubicBezTo>
                    <a:pt x="9457" y="2980"/>
                    <a:pt x="9546" y="2623"/>
                    <a:pt x="9386" y="2356"/>
                  </a:cubicBezTo>
                  <a:lnTo>
                    <a:pt x="9315" y="2213"/>
                  </a:lnTo>
                  <a:cubicBezTo>
                    <a:pt x="9205" y="2018"/>
                    <a:pt x="9003" y="1906"/>
                    <a:pt x="8796" y="1906"/>
                  </a:cubicBezTo>
                  <a:cubicBezTo>
                    <a:pt x="8700" y="1906"/>
                    <a:pt x="8602" y="1930"/>
                    <a:pt x="8512" y="1981"/>
                  </a:cubicBezTo>
                  <a:lnTo>
                    <a:pt x="8119" y="2195"/>
                  </a:lnTo>
                  <a:cubicBezTo>
                    <a:pt x="7927" y="2074"/>
                    <a:pt x="7705" y="2010"/>
                    <a:pt x="7478" y="2010"/>
                  </a:cubicBezTo>
                  <a:cubicBezTo>
                    <a:pt x="7305" y="2010"/>
                    <a:pt x="7129" y="2047"/>
                    <a:pt x="6959" y="2124"/>
                  </a:cubicBezTo>
                  <a:cubicBezTo>
                    <a:pt x="6834" y="2177"/>
                    <a:pt x="6763" y="2338"/>
                    <a:pt x="6852" y="2481"/>
                  </a:cubicBezTo>
                  <a:lnTo>
                    <a:pt x="7816" y="4229"/>
                  </a:lnTo>
                  <a:cubicBezTo>
                    <a:pt x="7863" y="4311"/>
                    <a:pt x="7956" y="4363"/>
                    <a:pt x="8050" y="4363"/>
                  </a:cubicBezTo>
                  <a:cubicBezTo>
                    <a:pt x="8099" y="4363"/>
                    <a:pt x="8148" y="4349"/>
                    <a:pt x="8190" y="4318"/>
                  </a:cubicBezTo>
                  <a:cubicBezTo>
                    <a:pt x="8494" y="4104"/>
                    <a:pt x="8690" y="3765"/>
                    <a:pt x="8726" y="3391"/>
                  </a:cubicBezTo>
                  <a:lnTo>
                    <a:pt x="8886" y="3301"/>
                  </a:lnTo>
                  <a:lnTo>
                    <a:pt x="9832" y="4158"/>
                  </a:lnTo>
                  <a:cubicBezTo>
                    <a:pt x="9814" y="4229"/>
                    <a:pt x="9796" y="4301"/>
                    <a:pt x="9796" y="4390"/>
                  </a:cubicBezTo>
                  <a:cubicBezTo>
                    <a:pt x="9796" y="4550"/>
                    <a:pt x="9868" y="4711"/>
                    <a:pt x="9993" y="4800"/>
                  </a:cubicBezTo>
                  <a:lnTo>
                    <a:pt x="9350" y="6602"/>
                  </a:lnTo>
                  <a:lnTo>
                    <a:pt x="8761" y="6602"/>
                  </a:lnTo>
                  <a:cubicBezTo>
                    <a:pt x="8458" y="6602"/>
                    <a:pt x="8208" y="7173"/>
                    <a:pt x="8208" y="7173"/>
                  </a:cubicBezTo>
                  <a:lnTo>
                    <a:pt x="8208" y="7209"/>
                  </a:lnTo>
                  <a:lnTo>
                    <a:pt x="5800" y="7209"/>
                  </a:lnTo>
                  <a:cubicBezTo>
                    <a:pt x="5800" y="7173"/>
                    <a:pt x="5817" y="7155"/>
                    <a:pt x="5817" y="7120"/>
                  </a:cubicBezTo>
                  <a:cubicBezTo>
                    <a:pt x="5817" y="6745"/>
                    <a:pt x="5496" y="6424"/>
                    <a:pt x="5104" y="6424"/>
                  </a:cubicBezTo>
                  <a:lnTo>
                    <a:pt x="4961" y="6424"/>
                  </a:lnTo>
                  <a:lnTo>
                    <a:pt x="4907" y="5996"/>
                  </a:lnTo>
                  <a:lnTo>
                    <a:pt x="7584" y="5996"/>
                  </a:lnTo>
                  <a:cubicBezTo>
                    <a:pt x="7958" y="5996"/>
                    <a:pt x="8262" y="5692"/>
                    <a:pt x="8262" y="5318"/>
                  </a:cubicBezTo>
                  <a:lnTo>
                    <a:pt x="8262" y="4907"/>
                  </a:lnTo>
                  <a:cubicBezTo>
                    <a:pt x="8262" y="4818"/>
                    <a:pt x="8190" y="4747"/>
                    <a:pt x="8101" y="4747"/>
                  </a:cubicBezTo>
                  <a:lnTo>
                    <a:pt x="322" y="4747"/>
                  </a:lnTo>
                  <a:lnTo>
                    <a:pt x="322" y="679"/>
                  </a:lnTo>
                  <a:cubicBezTo>
                    <a:pt x="322" y="482"/>
                    <a:pt x="482" y="322"/>
                    <a:pt x="679" y="322"/>
                  </a:cubicBezTo>
                  <a:lnTo>
                    <a:pt x="7780" y="322"/>
                  </a:lnTo>
                  <a:cubicBezTo>
                    <a:pt x="7869" y="322"/>
                    <a:pt x="7958" y="393"/>
                    <a:pt x="7958" y="482"/>
                  </a:cubicBezTo>
                  <a:lnTo>
                    <a:pt x="7958" y="1678"/>
                  </a:lnTo>
                  <a:cubicBezTo>
                    <a:pt x="7958" y="1696"/>
                    <a:pt x="7958" y="1713"/>
                    <a:pt x="7976" y="1731"/>
                  </a:cubicBezTo>
                  <a:cubicBezTo>
                    <a:pt x="8021" y="1771"/>
                    <a:pt x="8066" y="1787"/>
                    <a:pt x="8107" y="1787"/>
                  </a:cubicBezTo>
                  <a:cubicBezTo>
                    <a:pt x="8195" y="1787"/>
                    <a:pt x="8262" y="1710"/>
                    <a:pt x="8262" y="1624"/>
                  </a:cubicBezTo>
                  <a:lnTo>
                    <a:pt x="8262" y="679"/>
                  </a:lnTo>
                  <a:cubicBezTo>
                    <a:pt x="8262" y="304"/>
                    <a:pt x="7958" y="1"/>
                    <a:pt x="7584" y="1"/>
                  </a:cubicBezTo>
                  <a:close/>
                </a:path>
              </a:pathLst>
            </a:custGeom>
            <a:solidFill>
              <a:srgbClr val="15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Interfaz de usuario gráfica, Gráfico, Aplicación, Tabla, Excel, Gráfico de barras&#10;&#10;El contenido generado por IA puede ser incorrecto.">
            <a:extLst>
              <a:ext uri="{FF2B5EF4-FFF2-40B4-BE49-F238E27FC236}">
                <a16:creationId xmlns:a16="http://schemas.microsoft.com/office/drawing/2014/main" id="{AA8DCE4B-FD6E-09AE-06CD-B6C6C657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276" y="3666653"/>
            <a:ext cx="1466049" cy="710873"/>
          </a:xfrm>
          <a:prstGeom prst="rect">
            <a:avLst/>
          </a:prstGeom>
        </p:spPr>
      </p:pic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0B13CE7B-208B-BD0E-10AC-8EE9B9A08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825" y="2375475"/>
            <a:ext cx="712513" cy="68931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 descr="Interfaz de usuario gráfica, Aplicación, Tabla, Excel&#10;&#10;El contenido generado por IA puede ser incorrecto.">
            <a:extLst>
              <a:ext uri="{FF2B5EF4-FFF2-40B4-BE49-F238E27FC236}">
                <a16:creationId xmlns:a16="http://schemas.microsoft.com/office/drawing/2014/main" id="{BC9E8978-3797-BF86-FF6E-AB4C74458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616" y="3603407"/>
            <a:ext cx="1535081" cy="8058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FF4086C-3091-4F5C-3D87-AEFE7C4BAD88}"/>
              </a:ext>
            </a:extLst>
          </p:cNvPr>
          <p:cNvSpPr txBox="1"/>
          <p:nvPr/>
        </p:nvSpPr>
        <p:spPr>
          <a:xfrm>
            <a:off x="3515297" y="3315447"/>
            <a:ext cx="212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>
                <a:solidFill>
                  <a:schemeClr val="bg1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Tablas dinámicas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266CB9-A9B3-3826-6611-20FCFC8AE902}"/>
              </a:ext>
            </a:extLst>
          </p:cNvPr>
          <p:cNvSpPr txBox="1"/>
          <p:nvPr/>
        </p:nvSpPr>
        <p:spPr>
          <a:xfrm>
            <a:off x="5892718" y="3277306"/>
            <a:ext cx="2187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>
                <a:solidFill>
                  <a:srgbClr val="152A20"/>
                </a:solidFill>
                <a:latin typeface="Poppins" panose="00000500000000000000" pitchFamily="2" charset="0"/>
                <a:ea typeface="Bowlby One SC"/>
                <a:cs typeface="Poppins" panose="00000500000000000000" pitchFamily="2" charset="0"/>
                <a:sym typeface="Bowlby One SC"/>
              </a:rPr>
              <a:t>Formatos de celdas</a:t>
            </a:r>
          </a:p>
        </p:txBody>
      </p:sp>
      <p:pic>
        <p:nvPicPr>
          <p:cNvPr id="10" name="Imagen 9" descr="Interfaz de usuario gráfica, Aplicación, Tabla, Excel&#10;&#10;El contenido generado por IA puede ser incorrecto.">
            <a:extLst>
              <a:ext uri="{FF2B5EF4-FFF2-40B4-BE49-F238E27FC236}">
                <a16:creationId xmlns:a16="http://schemas.microsoft.com/office/drawing/2014/main" id="{91D118C6-8559-1892-289B-78AF04758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116" y="3500162"/>
            <a:ext cx="1636507" cy="87791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C777C29-3374-0B60-04F4-EBFFE40FEE55}"/>
              </a:ext>
            </a:extLst>
          </p:cNvPr>
          <p:cNvSpPr txBox="1"/>
          <p:nvPr/>
        </p:nvSpPr>
        <p:spPr>
          <a:xfrm>
            <a:off x="3605625" y="1685996"/>
            <a:ext cx="184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ptos Black" panose="020B0004020202020204" pitchFamily="34" charset="0"/>
              </a:rPr>
              <a:t>Algunas</a:t>
            </a:r>
          </a:p>
        </p:txBody>
      </p:sp>
      <p:pic>
        <p:nvPicPr>
          <p:cNvPr id="12" name="Imagen 11" descr="Imagen que contiene dibujo&#10;&#10;El contenido generado por IA puede ser incorrecto.">
            <a:hlinkClick r:id="rId7" action="ppaction://hlinksldjump"/>
            <a:extLst>
              <a:ext uri="{FF2B5EF4-FFF2-40B4-BE49-F238E27FC236}">
                <a16:creationId xmlns:a16="http://schemas.microsoft.com/office/drawing/2014/main" id="{0E9BAD5B-FAA4-AD01-D33D-F9450A64F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607" y="4462783"/>
            <a:ext cx="412594" cy="48052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lecha: hacia la izquierda 12">
            <a:hlinkClick r:id="rId9" action="ppaction://hlinksldjump"/>
            <a:extLst>
              <a:ext uri="{FF2B5EF4-FFF2-40B4-BE49-F238E27FC236}">
                <a16:creationId xmlns:a16="http://schemas.microsoft.com/office/drawing/2014/main" id="{E44C637C-73C3-3073-E3BA-635C6520AF2B}"/>
              </a:ext>
            </a:extLst>
          </p:cNvPr>
          <p:cNvSpPr/>
          <p:nvPr/>
        </p:nvSpPr>
        <p:spPr>
          <a:xfrm>
            <a:off x="160910" y="2430966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la izquierda 13">
            <a:hlinkClick r:id="rId10" action="ppaction://hlinksldjump"/>
            <a:extLst>
              <a:ext uri="{FF2B5EF4-FFF2-40B4-BE49-F238E27FC236}">
                <a16:creationId xmlns:a16="http://schemas.microsoft.com/office/drawing/2014/main" id="{C5E4D8F0-243F-B5B9-2D7C-665660EE0897}"/>
              </a:ext>
            </a:extLst>
          </p:cNvPr>
          <p:cNvSpPr/>
          <p:nvPr/>
        </p:nvSpPr>
        <p:spPr>
          <a:xfrm rot="10800000">
            <a:off x="8581646" y="2539605"/>
            <a:ext cx="401444" cy="26762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313</Words>
  <Application>Microsoft Office PowerPoint</Application>
  <PresentationFormat>Presentación en pantalla (16:9)</PresentationFormat>
  <Paragraphs>59</Paragraphs>
  <Slides>12</Slides>
  <Notes>12</Notes>
  <HiddenSlides>0</HiddenSlides>
  <MMClips>1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7" baseType="lpstr">
      <vt:lpstr>Bodoni MT Black</vt:lpstr>
      <vt:lpstr>Baguet Script</vt:lpstr>
      <vt:lpstr>Aptos Black</vt:lpstr>
      <vt:lpstr>Colonna MT</vt:lpstr>
      <vt:lpstr>Berlin Sans FB Demi</vt:lpstr>
      <vt:lpstr>Bowlby One SC</vt:lpstr>
      <vt:lpstr>Passion One</vt:lpstr>
      <vt:lpstr>Perpetua Titling MT</vt:lpstr>
      <vt:lpstr>Aptos Slab Black</vt:lpstr>
      <vt:lpstr>Fira Sans Extra Condensed Medium</vt:lpstr>
      <vt:lpstr>Wingdings</vt:lpstr>
      <vt:lpstr>Amasis MT Pro Light</vt:lpstr>
      <vt:lpstr>Poppins</vt:lpstr>
      <vt:lpstr>Arial</vt:lpstr>
      <vt:lpstr>Cute Pastel Interface Style for Coding &amp; Programming Learning Center by Slidesgo</vt:lpstr>
      <vt:lpstr>ADGG08 OPERACIONES DE GRABACIÓN Y TRATAMIENTO DE DATOS Y DOCUMENTOS 440 HRS</vt:lpstr>
      <vt:lpstr>  ÍNDICE</vt:lpstr>
      <vt:lpstr>introducción</vt:lpstr>
      <vt:lpstr>La primera hoja de cálculo</vt:lpstr>
      <vt:lpstr>Programas de cálculo más   usados </vt:lpstr>
      <vt:lpstr>Cómo empezar con Excel</vt:lpstr>
      <vt:lpstr>Presentación de PowerPoint</vt:lpstr>
      <vt:lpstr>VÍDEO</vt:lpstr>
      <vt:lpstr>Qué herramientas usar para Excel</vt:lpstr>
      <vt:lpstr>Términos  y conceptos clave </vt:lpstr>
      <vt:lpstr>Ejercicio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MAÑANA</dc:creator>
  <cp:lastModifiedBy>SIHAME ENNABIH</cp:lastModifiedBy>
  <cp:revision>34</cp:revision>
  <dcterms:modified xsi:type="dcterms:W3CDTF">2026-02-04T13:47:33Z</dcterms:modified>
</cp:coreProperties>
</file>